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070" r:id="rId2"/>
    <p:sldId id="1055" r:id="rId3"/>
    <p:sldId id="1056" r:id="rId4"/>
    <p:sldId id="357" r:id="rId5"/>
    <p:sldId id="600" r:id="rId6"/>
    <p:sldId id="1071" r:id="rId7"/>
    <p:sldId id="403" r:id="rId8"/>
    <p:sldId id="404" r:id="rId9"/>
    <p:sldId id="1077" r:id="rId10"/>
    <p:sldId id="1078" r:id="rId11"/>
    <p:sldId id="10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C271-0E13-4867-8A17-FC587CFAA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E7FEE-650F-4CF0-96B5-AB0F180E2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07786-73CB-4183-9099-FA7236536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FBB35-819A-4CDF-9F3E-7EF1CAF8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F9B8B-1AE3-4B2A-9D38-C8C52278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7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E55B9-20E3-4087-8EA6-A5BCDDEE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2E60E-E7B6-4D84-8508-1F4B92734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8CC23-CB61-4CFC-9EA4-8C66BE4E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28214-BDD3-4199-B41F-050A625BB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7DC09-0EB7-4F4C-A14C-976C4F4F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EC9103-F495-47C4-8753-25D80A9EA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F23B3-ED06-4AC2-9D1A-C4A252764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C4B10-6937-4C1F-83E0-5EAE0F72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C1A27-F45B-43C7-B63F-0C3D20C1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5E8D0-C86B-4E30-A2E1-136B630C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4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0F9A-093B-434B-8AE1-1BF49576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3A2B5-9099-4352-8160-682C8F3F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86A25-3619-4ACF-874F-C79CE1CB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50FF4-9CAD-43E3-B61D-B26C5E48D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8EB30-AED9-427C-B567-8EFD9793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7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874-3B49-4DD7-BAB6-B2545F16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FE14E-B2EC-43ED-89ED-4FFC5FC8C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495E8-3E1D-45AF-AA7A-EFE2B387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777E7-5A63-470F-AD8D-D217F7DAD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C59A7-E168-487F-A8A5-0782C703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2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5DF9-9E8E-4A21-91D4-C5220BEE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FC33-6DEE-46C6-9F4E-14704E356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F8199-78AF-4AE0-9D97-5F042688E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838A7-43BE-4A7A-891A-13BD22C84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DBD3A-5A19-4282-8F71-94393BD0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83A01-EE4C-4E95-BC9B-706E806D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056F-0545-40D3-9AF9-8BD6D383C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F7BAE-B2F0-489F-8F25-07BC5B608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A5D7A-E607-487E-875D-ED0B3EA64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A8865E-B3EB-4B1F-85A3-446FD0A6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7B501-F34E-4771-ADB8-A84714ABE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8814B-55F5-407D-8378-1F41BF56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E54DBF-4A6D-45D6-934F-2CB4E818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A4C8E5-9C1E-411F-A53B-D5A836E3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3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D1D9-65D2-411B-90F9-6057B284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3BDDA-3C81-4142-A2D5-B3EDE9F1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AD32-C6F2-411B-84EF-216C80C4E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F63FA-6D11-4CF0-960B-C54D7687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2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15046-15CD-4233-A37F-66F9AE02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A5395C-78FC-4D0C-86B6-8183E7F7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490F2-DBC3-4339-958E-22FB4C23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6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61AE-FE20-4E2E-90A8-BE5F22C7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E7C6D-2D03-41A7-BC0E-0FA84314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7F473-F9F7-4C99-8C63-7B928D91B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4B185-4D66-438A-BEE6-0DD36A9A1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4AE47-3A73-4B24-B993-0DE47BD2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633E7-E634-473A-8771-1F971A2F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7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8FF3-2CDF-4A0E-BB8A-3CC35F7B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581B0-E99C-4B9F-B7CC-9003DD184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076E2-6376-43EE-883A-97184EB5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86D75-5BC0-44A9-80F3-0383D5888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32EE4-CE60-4162-AF5C-88FA6D93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75AF1-9FBE-44AE-A18E-C6A87081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6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CD33-341A-4CE1-91FC-983A4681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D2B94-369B-4680-92F0-66DFF1E6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B72CC-661B-4242-8D82-D115EF2B1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CBA30-CECE-4150-B35D-B44F2E74009E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AACB1-8DCB-47E2-B814-997D176F7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6F1C3-A4F4-4F7B-BDC6-F165BEEB7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5A9B0-02B6-4DEC-AEB7-83F30C1A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riskheat corporation logo">
            <a:extLst>
              <a:ext uri="{FF2B5EF4-FFF2-40B4-BE49-F238E27FC236}">
                <a16:creationId xmlns:a16="http://schemas.microsoft.com/office/drawing/2014/main" id="{0E637FA9-95CE-4B6F-BEC5-073CAF3F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353174"/>
            <a:ext cx="22302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1B4E-CFAA-4A74-BFCE-4093B4C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018C00-1FC3-4C47-8CDD-2127FA3ED1E3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90CC5-8A2D-4E8A-B79A-AA0858C21651}"/>
              </a:ext>
            </a:extLst>
          </p:cNvPr>
          <p:cNvSpPr txBox="1"/>
          <p:nvPr/>
        </p:nvSpPr>
        <p:spPr>
          <a:xfrm>
            <a:off x="458937" y="3044279"/>
            <a:ext cx="1127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dirty="0"/>
              <a:t>Power estimation GUI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48A17-8C65-4FEC-8E97-F88744D7DCA4}"/>
              </a:ext>
            </a:extLst>
          </p:cNvPr>
          <p:cNvSpPr txBox="1"/>
          <p:nvPr/>
        </p:nvSpPr>
        <p:spPr>
          <a:xfrm>
            <a:off x="9119883" y="348288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Air</a:t>
            </a:r>
          </a:p>
        </p:txBody>
      </p:sp>
    </p:spTree>
    <p:extLst>
      <p:ext uri="{BB962C8B-B14F-4D97-AF65-F5344CB8AC3E}">
        <p14:creationId xmlns:p14="http://schemas.microsoft.com/office/powerpoint/2010/main" val="313902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B815F-08CE-42EC-AA22-170809F3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" y="1001002"/>
            <a:ext cx="12087225" cy="2567423"/>
          </a:xfrm>
          <a:prstGeom prst="rect">
            <a:avLst/>
          </a:prstGeom>
        </p:spPr>
      </p:pic>
      <p:pic>
        <p:nvPicPr>
          <p:cNvPr id="4" name="Picture 4" descr="Image result for Briskheat corporation logo">
            <a:extLst>
              <a:ext uri="{FF2B5EF4-FFF2-40B4-BE49-F238E27FC236}">
                <a16:creationId xmlns:a16="http://schemas.microsoft.com/office/drawing/2014/main" id="{0E637FA9-95CE-4B6F-BEC5-073CAF3F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353174"/>
            <a:ext cx="22302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1B4E-CFAA-4A74-BFCE-4093B4C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018C00-1FC3-4C47-8CDD-2127FA3ED1E3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48A17-8C65-4FEC-8E97-F88744D7DCA4}"/>
              </a:ext>
            </a:extLst>
          </p:cNvPr>
          <p:cNvSpPr txBox="1"/>
          <p:nvPr/>
        </p:nvSpPr>
        <p:spPr>
          <a:xfrm>
            <a:off x="9119883" y="348288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EBC87D-5ED2-405C-BFB6-0EA1540FDE38}"/>
              </a:ext>
            </a:extLst>
          </p:cNvPr>
          <p:cNvCxnSpPr>
            <a:cxnSpLocks/>
          </p:cNvCxnSpPr>
          <p:nvPr/>
        </p:nvCxnSpPr>
        <p:spPr>
          <a:xfrm>
            <a:off x="104775" y="941519"/>
            <a:ext cx="11982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E3CE63-89F1-4291-BD50-7AFD06EBCC1F}"/>
              </a:ext>
            </a:extLst>
          </p:cNvPr>
          <p:cNvSpPr txBox="1"/>
          <p:nvPr/>
        </p:nvSpPr>
        <p:spPr>
          <a:xfrm>
            <a:off x="104775" y="128340"/>
            <a:ext cx="30356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GUI –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F41AD-E4B3-41F6-BAD5-8360981866FB}"/>
              </a:ext>
            </a:extLst>
          </p:cNvPr>
          <p:cNvSpPr txBox="1"/>
          <p:nvPr/>
        </p:nvSpPr>
        <p:spPr>
          <a:xfrm>
            <a:off x="192024" y="2545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3DB35-8D0A-4639-A936-7A2F3EC207C4}"/>
              </a:ext>
            </a:extLst>
          </p:cNvPr>
          <p:cNvSpPr txBox="1"/>
          <p:nvPr/>
        </p:nvSpPr>
        <p:spPr>
          <a:xfrm>
            <a:off x="961675" y="3735396"/>
            <a:ext cx="1104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Entering </a:t>
            </a:r>
            <a:r>
              <a:rPr lang="en-US" dirty="0">
                <a:solidFill>
                  <a:srgbClr val="FF0000"/>
                </a:solidFill>
              </a:rPr>
              <a:t>the weldment surface temperature setpoint (</a:t>
            </a:r>
            <a:r>
              <a:rPr lang="en-US" dirty="0" err="1">
                <a:solidFill>
                  <a:srgbClr val="FF0000"/>
                </a:solidFill>
              </a:rPr>
              <a:t>T_sp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of pipe for no flow case (For flow case, </a:t>
            </a:r>
            <a:r>
              <a:rPr lang="en-US" dirty="0" err="1"/>
              <a:t>T_heater</a:t>
            </a:r>
            <a:r>
              <a:rPr lang="en-US" dirty="0"/>
              <a:t> is not input but calculated 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3E583-5007-4F72-9D2A-D5CCECEEB10F}"/>
              </a:ext>
            </a:extLst>
          </p:cNvPr>
          <p:cNvSpPr/>
          <p:nvPr/>
        </p:nvSpPr>
        <p:spPr>
          <a:xfrm>
            <a:off x="27431" y="1187910"/>
            <a:ext cx="7201281" cy="4065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8064F6-AA41-4BD0-ADFE-C5CE1F334C76}"/>
              </a:ext>
            </a:extLst>
          </p:cNvPr>
          <p:cNvSpPr/>
          <p:nvPr/>
        </p:nvSpPr>
        <p:spPr>
          <a:xfrm>
            <a:off x="77342" y="1613685"/>
            <a:ext cx="7201281" cy="16447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EC822F-1E5A-4CE5-B064-A186A43696B8}"/>
              </a:ext>
            </a:extLst>
          </p:cNvPr>
          <p:cNvSpPr/>
          <p:nvPr/>
        </p:nvSpPr>
        <p:spPr>
          <a:xfrm>
            <a:off x="990662" y="3777287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A2370B-3AAE-408F-BB16-71CD1D2F90B2}"/>
              </a:ext>
            </a:extLst>
          </p:cNvPr>
          <p:cNvSpPr txBox="1"/>
          <p:nvPr/>
        </p:nvSpPr>
        <p:spPr>
          <a:xfrm>
            <a:off x="961675" y="4329670"/>
            <a:ext cx="5322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Clicking “</a:t>
            </a:r>
            <a:r>
              <a:rPr lang="en-US" dirty="0">
                <a:solidFill>
                  <a:srgbClr val="FF0000"/>
                </a:solidFill>
              </a:rPr>
              <a:t>Generating/Updating</a:t>
            </a:r>
            <a:r>
              <a:rPr lang="en-US" dirty="0"/>
              <a:t>” button to generate</a:t>
            </a:r>
          </a:p>
          <a:p>
            <a:r>
              <a:rPr lang="en-US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Thermal resistance (R_H.L.)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Heat loss (H.L.)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total power (</a:t>
            </a:r>
            <a:r>
              <a:rPr lang="en-US" dirty="0" err="1"/>
              <a:t>P_total</a:t>
            </a:r>
            <a:r>
              <a:rPr lang="en-US" dirty="0"/>
              <a:t>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1B5E615-0683-4E4D-909A-DB88020896F4}"/>
              </a:ext>
            </a:extLst>
          </p:cNvPr>
          <p:cNvSpPr/>
          <p:nvPr/>
        </p:nvSpPr>
        <p:spPr>
          <a:xfrm>
            <a:off x="990662" y="4371561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BFA54C-7DA8-4933-8207-C2BF1BA0BE78}"/>
              </a:ext>
            </a:extLst>
          </p:cNvPr>
          <p:cNvSpPr/>
          <p:nvPr/>
        </p:nvSpPr>
        <p:spPr>
          <a:xfrm>
            <a:off x="8244078" y="1576216"/>
            <a:ext cx="1033272" cy="173969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DECB7B-1220-499E-A509-3A6EFDC3B197}"/>
              </a:ext>
            </a:extLst>
          </p:cNvPr>
          <p:cNvSpPr/>
          <p:nvPr/>
        </p:nvSpPr>
        <p:spPr>
          <a:xfrm>
            <a:off x="8610600" y="1197164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0C6C27-2598-46C3-ADFA-C7CF2BC4BADC}"/>
              </a:ext>
            </a:extLst>
          </p:cNvPr>
          <p:cNvSpPr/>
          <p:nvPr/>
        </p:nvSpPr>
        <p:spPr>
          <a:xfrm>
            <a:off x="104775" y="3248665"/>
            <a:ext cx="885887" cy="24653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D404FE1-60AA-49CC-963F-25C679F5D2CD}"/>
              </a:ext>
            </a:extLst>
          </p:cNvPr>
          <p:cNvSpPr/>
          <p:nvPr/>
        </p:nvSpPr>
        <p:spPr>
          <a:xfrm>
            <a:off x="426666" y="2909154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0CE45-87DC-4971-9871-CAF49A82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89" y="4371561"/>
            <a:ext cx="5467922" cy="187673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37EC89-B132-4096-8E95-02F31FE9225F}"/>
              </a:ext>
            </a:extLst>
          </p:cNvPr>
          <p:cNvSpPr/>
          <p:nvPr/>
        </p:nvSpPr>
        <p:spPr>
          <a:xfrm>
            <a:off x="7659721" y="4366975"/>
            <a:ext cx="1127663" cy="187673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riskheat corporation logo">
            <a:extLst>
              <a:ext uri="{FF2B5EF4-FFF2-40B4-BE49-F238E27FC236}">
                <a16:creationId xmlns:a16="http://schemas.microsoft.com/office/drawing/2014/main" id="{0E637FA9-95CE-4B6F-BEC5-073CAF3F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353174"/>
            <a:ext cx="22302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1B4E-CFAA-4A74-BFCE-4093B4C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018C00-1FC3-4C47-8CDD-2127FA3ED1E3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48A17-8C65-4FEC-8E97-F88744D7DCA4}"/>
              </a:ext>
            </a:extLst>
          </p:cNvPr>
          <p:cNvSpPr txBox="1"/>
          <p:nvPr/>
        </p:nvSpPr>
        <p:spPr>
          <a:xfrm>
            <a:off x="9119883" y="348288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EBC87D-5ED2-405C-BFB6-0EA1540FDE38}"/>
              </a:ext>
            </a:extLst>
          </p:cNvPr>
          <p:cNvCxnSpPr>
            <a:cxnSpLocks/>
          </p:cNvCxnSpPr>
          <p:nvPr/>
        </p:nvCxnSpPr>
        <p:spPr>
          <a:xfrm>
            <a:off x="104775" y="941519"/>
            <a:ext cx="11982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E3CE63-89F1-4291-BD50-7AFD06EBCC1F}"/>
              </a:ext>
            </a:extLst>
          </p:cNvPr>
          <p:cNvSpPr txBox="1"/>
          <p:nvPr/>
        </p:nvSpPr>
        <p:spPr>
          <a:xfrm>
            <a:off x="104775" y="128340"/>
            <a:ext cx="52154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GUI power estimation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F41AD-E4B3-41F6-BAD5-8360981866FB}"/>
              </a:ext>
            </a:extLst>
          </p:cNvPr>
          <p:cNvSpPr txBox="1"/>
          <p:nvPr/>
        </p:nvSpPr>
        <p:spPr>
          <a:xfrm>
            <a:off x="192024" y="2545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3E583-5007-4F72-9D2A-D5CCECEEB10F}"/>
              </a:ext>
            </a:extLst>
          </p:cNvPr>
          <p:cNvSpPr/>
          <p:nvPr/>
        </p:nvSpPr>
        <p:spPr>
          <a:xfrm>
            <a:off x="27431" y="1187910"/>
            <a:ext cx="7201281" cy="4065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3C2DA-B88E-4962-B880-FC1CF03CC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7549"/>
            <a:ext cx="12192000" cy="24843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36A0E8-0A11-4890-AE67-34752C5351C6}"/>
              </a:ext>
            </a:extLst>
          </p:cNvPr>
          <p:cNvSpPr txBox="1"/>
          <p:nvPr/>
        </p:nvSpPr>
        <p:spPr>
          <a:xfrm>
            <a:off x="192024" y="1281298"/>
            <a:ext cx="3826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 select menu is expandable.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This GUI</a:t>
            </a:r>
            <a:r>
              <a:rPr lang="el-GR" dirty="0"/>
              <a:t> </a:t>
            </a:r>
            <a:r>
              <a:rPr lang="en-US" dirty="0"/>
              <a:t>handles default geometry </a:t>
            </a:r>
          </a:p>
        </p:txBody>
      </p:sp>
    </p:spTree>
    <p:extLst>
      <p:ext uri="{BB962C8B-B14F-4D97-AF65-F5344CB8AC3E}">
        <p14:creationId xmlns:p14="http://schemas.microsoft.com/office/powerpoint/2010/main" val="135771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riskheat corporation logo">
            <a:extLst>
              <a:ext uri="{FF2B5EF4-FFF2-40B4-BE49-F238E27FC236}">
                <a16:creationId xmlns:a16="http://schemas.microsoft.com/office/drawing/2014/main" id="{0E637FA9-95CE-4B6F-BEC5-073CAF3F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353174"/>
            <a:ext cx="22302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1B4E-CFAA-4A74-BFCE-4093B4C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018C00-1FC3-4C47-8CDD-2127FA3ED1E3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48A17-8C65-4FEC-8E97-F88744D7DCA4}"/>
              </a:ext>
            </a:extLst>
          </p:cNvPr>
          <p:cNvSpPr txBox="1"/>
          <p:nvPr/>
        </p:nvSpPr>
        <p:spPr>
          <a:xfrm>
            <a:off x="9119883" y="348288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C1ED5D-796D-4E4E-9D25-91DB6ADB2983}"/>
              </a:ext>
            </a:extLst>
          </p:cNvPr>
          <p:cNvCxnSpPr>
            <a:cxnSpLocks/>
          </p:cNvCxnSpPr>
          <p:nvPr/>
        </p:nvCxnSpPr>
        <p:spPr>
          <a:xfrm>
            <a:off x="104775" y="941519"/>
            <a:ext cx="11982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B0BC97-908C-4655-8F3F-00C0F1F3A153}"/>
              </a:ext>
            </a:extLst>
          </p:cNvPr>
          <p:cNvSpPr txBox="1"/>
          <p:nvPr/>
        </p:nvSpPr>
        <p:spPr>
          <a:xfrm>
            <a:off x="176169" y="142613"/>
            <a:ext cx="2066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Purpose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6CBF3-67C1-43D1-AB9E-4FFF8945A373}"/>
              </a:ext>
            </a:extLst>
          </p:cNvPr>
          <p:cNvSpPr txBox="1"/>
          <p:nvPr/>
        </p:nvSpPr>
        <p:spPr>
          <a:xfrm>
            <a:off x="343950" y="1241571"/>
            <a:ext cx="116543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800" dirty="0"/>
              <a:t>Objective: this power estimation GUI (PE-GUI) is to </a:t>
            </a:r>
            <a:r>
              <a:rPr lang="en-US" sz="2800" dirty="0"/>
              <a:t>facilitate Application Engineers and Design Engineers to </a:t>
            </a:r>
            <a:r>
              <a:rPr lang="en-US" sz="2800" dirty="0">
                <a:solidFill>
                  <a:srgbClr val="FF0000"/>
                </a:solidFill>
              </a:rPr>
              <a:t>input</a:t>
            </a:r>
            <a:r>
              <a:rPr lang="en-US" sz="2800" dirty="0"/>
              <a:t> geometrical parameters and </a:t>
            </a:r>
            <a:r>
              <a:rPr lang="en-US" sz="2800" dirty="0">
                <a:solidFill>
                  <a:srgbClr val="FF0000"/>
                </a:solidFill>
              </a:rPr>
              <a:t>calculate</a:t>
            </a:r>
            <a:r>
              <a:rPr lang="en-US" sz="2800" dirty="0"/>
              <a:t> the power needed </a:t>
            </a:r>
            <a:r>
              <a:rPr lang="en-US" sz="2800" dirty="0">
                <a:solidFill>
                  <a:srgbClr val="FF0000"/>
                </a:solidFill>
              </a:rPr>
              <a:t>for common pipe systems.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Note: common pipe systems are approximated as a combination of the following default components. 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</a:rPr>
              <a:t>Pipes 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</a:rPr>
              <a:t>VCRs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</a:rPr>
              <a:t>Filters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119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riskheat corporation logo">
            <a:extLst>
              <a:ext uri="{FF2B5EF4-FFF2-40B4-BE49-F238E27FC236}">
                <a16:creationId xmlns:a16="http://schemas.microsoft.com/office/drawing/2014/main" id="{0E637FA9-95CE-4B6F-BEC5-073CAF3F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353174"/>
            <a:ext cx="22302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1B4E-CFAA-4A74-BFCE-4093B4C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018C00-1FC3-4C47-8CDD-2127FA3ED1E3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48A17-8C65-4FEC-8E97-F88744D7DCA4}"/>
              </a:ext>
            </a:extLst>
          </p:cNvPr>
          <p:cNvSpPr txBox="1"/>
          <p:nvPr/>
        </p:nvSpPr>
        <p:spPr>
          <a:xfrm>
            <a:off x="9119883" y="348288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E0A39-514A-430B-954A-DC3EFD14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375203"/>
            <a:ext cx="11920756" cy="493423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EBC87D-5ED2-405C-BFB6-0EA1540FDE38}"/>
              </a:ext>
            </a:extLst>
          </p:cNvPr>
          <p:cNvCxnSpPr>
            <a:cxnSpLocks/>
          </p:cNvCxnSpPr>
          <p:nvPr/>
        </p:nvCxnSpPr>
        <p:spPr>
          <a:xfrm>
            <a:off x="104775" y="941519"/>
            <a:ext cx="11982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E3CE63-89F1-4291-BD50-7AFD06EBCC1F}"/>
              </a:ext>
            </a:extLst>
          </p:cNvPr>
          <p:cNvSpPr txBox="1"/>
          <p:nvPr/>
        </p:nvSpPr>
        <p:spPr>
          <a:xfrm>
            <a:off x="104775" y="128340"/>
            <a:ext cx="3268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GUI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198738-EC9E-46F9-8272-0B9BF0A89D40}"/>
              </a:ext>
            </a:extLst>
          </p:cNvPr>
          <p:cNvSpPr/>
          <p:nvPr/>
        </p:nvSpPr>
        <p:spPr>
          <a:xfrm>
            <a:off x="104775" y="973695"/>
            <a:ext cx="625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The GUI is designed and created using Python </a:t>
            </a:r>
            <a:r>
              <a:rPr lang="en-US" dirty="0" err="1"/>
              <a:t>tkinter</a:t>
            </a:r>
            <a:r>
              <a:rPr lang="en-US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67547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riskheat corporation logo">
            <a:extLst>
              <a:ext uri="{FF2B5EF4-FFF2-40B4-BE49-F238E27FC236}">
                <a16:creationId xmlns:a16="http://schemas.microsoft.com/office/drawing/2014/main" id="{0E637FA9-95CE-4B6F-BEC5-073CAF3F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353174"/>
            <a:ext cx="22302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1B4E-CFAA-4A74-BFCE-4093B4C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018C00-1FC3-4C47-8CDD-2127FA3ED1E3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4FDFBC-C613-4FFE-9F48-7F2AB5372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018" y="337611"/>
            <a:ext cx="8732391" cy="701731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>
                <a:latin typeface="+mn-lt"/>
                <a:ea typeface="+mn-ea"/>
                <a:cs typeface="+mn-cs"/>
              </a:rPr>
              <a:t>PE algorithm-enthalpy and heat loss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FDDBF2-D308-4E86-A564-F93D1390D916}"/>
              </a:ext>
            </a:extLst>
          </p:cNvPr>
          <p:cNvCxnSpPr>
            <a:cxnSpLocks/>
          </p:cNvCxnSpPr>
          <p:nvPr/>
        </p:nvCxnSpPr>
        <p:spPr>
          <a:xfrm>
            <a:off x="66675" y="1184212"/>
            <a:ext cx="11982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756F441-8F50-49E4-8BB3-11BEBCF23238}"/>
              </a:ext>
            </a:extLst>
          </p:cNvPr>
          <p:cNvSpPr/>
          <p:nvPr/>
        </p:nvSpPr>
        <p:spPr>
          <a:xfrm>
            <a:off x="472440" y="1405102"/>
            <a:ext cx="11129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 steady state, </a:t>
            </a:r>
            <a:r>
              <a:rPr lang="en-US" sz="2400" b="1" dirty="0"/>
              <a:t>Power input </a:t>
            </a:r>
            <a:r>
              <a:rPr lang="en-US" sz="2400" dirty="0"/>
              <a:t>= </a:t>
            </a:r>
            <a:r>
              <a:rPr lang="en-US" sz="2400" b="1" dirty="0"/>
              <a:t>Enthalpy</a:t>
            </a:r>
            <a:r>
              <a:rPr lang="en-US" sz="2400" dirty="0"/>
              <a:t> (energy taken by fluid flow in the pipe) + </a:t>
            </a:r>
            <a:r>
              <a:rPr lang="en-US" sz="2400" b="1" dirty="0"/>
              <a:t>Heat loss </a:t>
            </a:r>
            <a:r>
              <a:rPr lang="en-US" sz="2400" dirty="0"/>
              <a:t>(energy escaping to anywhere except the fluid).</a:t>
            </a:r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AEC73527-CFAC-4B0E-884D-D96AFA77D03A}"/>
              </a:ext>
            </a:extLst>
          </p:cNvPr>
          <p:cNvGrpSpPr/>
          <p:nvPr/>
        </p:nvGrpSpPr>
        <p:grpSpPr>
          <a:xfrm>
            <a:off x="5255959" y="2222920"/>
            <a:ext cx="5844138" cy="3464010"/>
            <a:chOff x="3587380" y="2119223"/>
            <a:chExt cx="5844138" cy="3464010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971E3C90-D9B9-47C3-8B30-C43502259988}"/>
                </a:ext>
              </a:extLst>
            </p:cNvPr>
            <p:cNvGrpSpPr/>
            <p:nvPr/>
          </p:nvGrpSpPr>
          <p:grpSpPr>
            <a:xfrm>
              <a:off x="3587380" y="2119223"/>
              <a:ext cx="5844138" cy="2985086"/>
              <a:chOff x="3587380" y="2119223"/>
              <a:chExt cx="5844138" cy="2985086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47F4F378-5358-4153-9316-AFA30B792703}"/>
                  </a:ext>
                </a:extLst>
              </p:cNvPr>
              <p:cNvSpPr/>
              <p:nvPr/>
            </p:nvSpPr>
            <p:spPr>
              <a:xfrm>
                <a:off x="4508920" y="2909749"/>
                <a:ext cx="3590925" cy="21945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BBEFED30-A55F-40A8-B5A9-A84E92D9CD7A}"/>
                  </a:ext>
                </a:extLst>
              </p:cNvPr>
              <p:cNvGrpSpPr/>
              <p:nvPr/>
            </p:nvGrpSpPr>
            <p:grpSpPr>
              <a:xfrm>
                <a:off x="3587380" y="2119223"/>
                <a:ext cx="5844138" cy="2700907"/>
                <a:chOff x="1583770" y="2122553"/>
                <a:chExt cx="5844138" cy="2700907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B4DD937-581F-4191-8CC2-ED97ED2CC195}"/>
                    </a:ext>
                  </a:extLst>
                </p:cNvPr>
                <p:cNvGrpSpPr/>
                <p:nvPr/>
              </p:nvGrpSpPr>
              <p:grpSpPr>
                <a:xfrm>
                  <a:off x="1583770" y="2122553"/>
                  <a:ext cx="5844138" cy="2700907"/>
                  <a:chOff x="1583770" y="2122553"/>
                  <a:chExt cx="5844138" cy="2700907"/>
                </a:xfrm>
              </p:grpSpPr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1FA21270-AB46-45B6-ADA3-4A33A0860FF0}"/>
                      </a:ext>
                    </a:extLst>
                  </p:cNvPr>
                  <p:cNvSpPr/>
                  <p:nvPr/>
                </p:nvSpPr>
                <p:spPr>
                  <a:xfrm>
                    <a:off x="2505074" y="3177540"/>
                    <a:ext cx="3590925" cy="1645920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318DE262-6CD0-4EBB-8A0F-CB0ABB0780E1}"/>
                      </a:ext>
                    </a:extLst>
                  </p:cNvPr>
                  <p:cNvSpPr/>
                  <p:nvPr/>
                </p:nvSpPr>
                <p:spPr>
                  <a:xfrm>
                    <a:off x="2482665" y="3543300"/>
                    <a:ext cx="3644778" cy="9144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1"/>
                    <a:tileRect/>
                  </a:gradFill>
                  <a:ln w="635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E0C3E34-B30B-4763-B89B-8346B7577340}"/>
                      </a:ext>
                    </a:extLst>
                  </p:cNvPr>
                  <p:cNvSpPr/>
                  <p:nvPr/>
                </p:nvSpPr>
                <p:spPr>
                  <a:xfrm>
                    <a:off x="3814602" y="3751998"/>
                    <a:ext cx="102290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/>
                      <a:t>Enthalpy</a:t>
                    </a: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6068DBF7-5E1B-412D-B998-86998B61B2DC}"/>
                      </a:ext>
                    </a:extLst>
                  </p:cNvPr>
                  <p:cNvSpPr/>
                  <p:nvPr/>
                </p:nvSpPr>
                <p:spPr>
                  <a:xfrm>
                    <a:off x="3760661" y="2122553"/>
                    <a:ext cx="105298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/>
                      <a:t>Heat loss</a:t>
                    </a:r>
                  </a:p>
                </p:txBody>
              </p: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19F692D9-6C55-450A-9C41-89F2C626FB0A}"/>
                      </a:ext>
                    </a:extLst>
                  </p:cNvPr>
                  <p:cNvCxnSpPr/>
                  <p:nvPr/>
                </p:nvCxnSpPr>
                <p:spPr>
                  <a:xfrm>
                    <a:off x="2327564" y="3990109"/>
                    <a:ext cx="600363" cy="0"/>
                  </a:xfrm>
                  <a:prstGeom prst="straightConnector1">
                    <a:avLst/>
                  </a:prstGeom>
                  <a:ln w="63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D18E5773-E7CD-40FC-B2F4-2E6E53043A3F}"/>
                      </a:ext>
                    </a:extLst>
                  </p:cNvPr>
                  <p:cNvCxnSpPr/>
                  <p:nvPr/>
                </p:nvCxnSpPr>
                <p:spPr>
                  <a:xfrm>
                    <a:off x="5901894" y="3990109"/>
                    <a:ext cx="600363" cy="0"/>
                  </a:xfrm>
                  <a:prstGeom prst="straightConnector1">
                    <a:avLst/>
                  </a:prstGeom>
                  <a:ln w="635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2C7DE96-3378-426B-B8F9-0D8706B1082D}"/>
                      </a:ext>
                    </a:extLst>
                  </p:cNvPr>
                  <p:cNvSpPr/>
                  <p:nvPr/>
                </p:nvSpPr>
                <p:spPr>
                  <a:xfrm>
                    <a:off x="1583770" y="3807065"/>
                    <a:ext cx="77232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/>
                      <a:t>Inflow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04D4E89-889F-44A1-9D76-0BEF721A22D5}"/>
                      </a:ext>
                    </a:extLst>
                  </p:cNvPr>
                  <p:cNvSpPr/>
                  <p:nvPr/>
                </p:nvSpPr>
                <p:spPr>
                  <a:xfrm>
                    <a:off x="6482713" y="3788316"/>
                    <a:ext cx="94519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/>
                      <a:t>Outflow</a:t>
                    </a:r>
                  </a:p>
                </p:txBody>
              </p:sp>
            </p:grpSp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F9163C1C-7F50-4680-AD3A-2A73C7D9A731}"/>
                    </a:ext>
                  </a:extLst>
                </p:cNvPr>
                <p:cNvGrpSpPr/>
                <p:nvPr/>
              </p:nvGrpSpPr>
              <p:grpSpPr>
                <a:xfrm>
                  <a:off x="2543573" y="3229140"/>
                  <a:ext cx="3526254" cy="1567272"/>
                  <a:chOff x="2543573" y="3229140"/>
                  <a:chExt cx="3526254" cy="1567272"/>
                </a:xfrm>
              </p:grpSpPr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1564BAAC-1909-447C-AFCE-A8E31E05E1EE}"/>
                      </a:ext>
                    </a:extLst>
                  </p:cNvPr>
                  <p:cNvGrpSpPr/>
                  <p:nvPr/>
                </p:nvGrpSpPr>
                <p:grpSpPr>
                  <a:xfrm>
                    <a:off x="2543573" y="4502658"/>
                    <a:ext cx="2752521" cy="257049"/>
                    <a:chOff x="2568911" y="3231405"/>
                    <a:chExt cx="2752521" cy="257049"/>
                  </a:xfrm>
                </p:grpSpPr>
                <p:grpSp>
                  <p:nvGrpSpPr>
                    <p:cNvPr id="183" name="Group 182">
                      <a:extLst>
                        <a:ext uri="{FF2B5EF4-FFF2-40B4-BE49-F238E27FC236}">
                          <a16:creationId xmlns:a16="http://schemas.microsoft.com/office/drawing/2014/main" id="{14F179AD-2E68-44C3-AD5F-9150CDBB7C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68911" y="3231405"/>
                      <a:ext cx="1380253" cy="256665"/>
                      <a:chOff x="2568911" y="3231405"/>
                      <a:chExt cx="1380253" cy="256665"/>
                    </a:xfrm>
                  </p:grpSpPr>
                  <p:grpSp>
                    <p:nvGrpSpPr>
                      <p:cNvPr id="207" name="Group 206">
                        <a:extLst>
                          <a:ext uri="{FF2B5EF4-FFF2-40B4-BE49-F238E27FC236}">
                            <a16:creationId xmlns:a16="http://schemas.microsoft.com/office/drawing/2014/main" id="{3B13A68F-B59A-41EA-BBF1-520135560A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68911" y="3231803"/>
                        <a:ext cx="693478" cy="256267"/>
                        <a:chOff x="2568911" y="3231803"/>
                        <a:chExt cx="693478" cy="256267"/>
                      </a:xfrm>
                    </p:grpSpPr>
                    <p:grpSp>
                      <p:nvGrpSpPr>
                        <p:cNvPr id="219" name="Group 218">
                          <a:extLst>
                            <a:ext uri="{FF2B5EF4-FFF2-40B4-BE49-F238E27FC236}">
                              <a16:creationId xmlns:a16="http://schemas.microsoft.com/office/drawing/2014/main" id="{4ADA16A9-87FF-4E19-9324-F44B6F3529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0853998">
                          <a:off x="2568911" y="3232068"/>
                          <a:ext cx="350537" cy="256002"/>
                          <a:chOff x="1380500" y="3400440"/>
                          <a:chExt cx="350537" cy="256002"/>
                        </a:xfrm>
                      </p:grpSpPr>
                      <p:sp>
                        <p:nvSpPr>
                          <p:cNvPr id="225" name="Freeform: Shape 224">
                            <a:extLst>
                              <a:ext uri="{FF2B5EF4-FFF2-40B4-BE49-F238E27FC236}">
                                <a16:creationId xmlns:a16="http://schemas.microsoft.com/office/drawing/2014/main" id="{8C683618-C54D-4D57-A457-FDB246E868C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80500" y="3476575"/>
                            <a:ext cx="79653" cy="179867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26" name="Freeform: Shape 225">
                            <a:extLst>
                              <a:ext uri="{FF2B5EF4-FFF2-40B4-BE49-F238E27FC236}">
                                <a16:creationId xmlns:a16="http://schemas.microsoft.com/office/drawing/2014/main" id="{732A181E-DAC5-4C00-9EFA-A3B4594909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461264" y="3519662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27" name="Freeform: Shape 226">
                            <a:extLst>
                              <a:ext uri="{FF2B5EF4-FFF2-40B4-BE49-F238E27FC236}">
                                <a16:creationId xmlns:a16="http://schemas.microsoft.com/office/drawing/2014/main" id="{D569BD74-91D9-42D3-9E82-6AA622A512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>
                            <a:off x="1637815" y="3418800"/>
                            <a:ext cx="93222" cy="167208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28" name="Freeform: Shape 227">
                            <a:extLst>
                              <a:ext uri="{FF2B5EF4-FFF2-40B4-BE49-F238E27FC236}">
                                <a16:creationId xmlns:a16="http://schemas.microsoft.com/office/drawing/2014/main" id="{B58B8DBD-FD82-4DD5-97A2-616E1E195D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 flipH="1">
                            <a:off x="1562555" y="3400440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20" name="Group 219">
                          <a:extLst>
                            <a:ext uri="{FF2B5EF4-FFF2-40B4-BE49-F238E27FC236}">
                              <a16:creationId xmlns:a16="http://schemas.microsoft.com/office/drawing/2014/main" id="{F035665C-BBC4-42A4-8D79-BB10ACFAF6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0853998">
                          <a:off x="2911852" y="3231803"/>
                          <a:ext cx="350537" cy="256002"/>
                          <a:chOff x="1380500" y="3400440"/>
                          <a:chExt cx="350537" cy="256002"/>
                        </a:xfrm>
                      </p:grpSpPr>
                      <p:sp>
                        <p:nvSpPr>
                          <p:cNvPr id="221" name="Freeform: Shape 220">
                            <a:extLst>
                              <a:ext uri="{FF2B5EF4-FFF2-40B4-BE49-F238E27FC236}">
                                <a16:creationId xmlns:a16="http://schemas.microsoft.com/office/drawing/2014/main" id="{6D146720-DF78-49D5-8861-2AD206393A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80500" y="3476575"/>
                            <a:ext cx="79653" cy="179867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22" name="Freeform: Shape 221">
                            <a:extLst>
                              <a:ext uri="{FF2B5EF4-FFF2-40B4-BE49-F238E27FC236}">
                                <a16:creationId xmlns:a16="http://schemas.microsoft.com/office/drawing/2014/main" id="{9A638764-E294-4AF6-83F7-ED684D0FEC0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461264" y="3519662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23" name="Freeform: Shape 222">
                            <a:extLst>
                              <a:ext uri="{FF2B5EF4-FFF2-40B4-BE49-F238E27FC236}">
                                <a16:creationId xmlns:a16="http://schemas.microsoft.com/office/drawing/2014/main" id="{695053AE-0950-4099-BCD1-5BD1593F615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>
                            <a:off x="1637815" y="3418800"/>
                            <a:ext cx="93222" cy="167208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24" name="Freeform: Shape 223">
                            <a:extLst>
                              <a:ext uri="{FF2B5EF4-FFF2-40B4-BE49-F238E27FC236}">
                                <a16:creationId xmlns:a16="http://schemas.microsoft.com/office/drawing/2014/main" id="{CC0BE3A4-09DB-4C20-8552-F302D7F625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 flipH="1">
                            <a:off x="1562555" y="3400440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208" name="Group 207">
                        <a:extLst>
                          <a:ext uri="{FF2B5EF4-FFF2-40B4-BE49-F238E27FC236}">
                            <a16:creationId xmlns:a16="http://schemas.microsoft.com/office/drawing/2014/main" id="{420E3CF7-672A-4537-A5EA-7FB3638CC1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55686" y="3231405"/>
                        <a:ext cx="693478" cy="256267"/>
                        <a:chOff x="2568911" y="3231803"/>
                        <a:chExt cx="693478" cy="256267"/>
                      </a:xfrm>
                    </p:grpSpPr>
                    <p:grpSp>
                      <p:nvGrpSpPr>
                        <p:cNvPr id="209" name="Group 208">
                          <a:extLst>
                            <a:ext uri="{FF2B5EF4-FFF2-40B4-BE49-F238E27FC236}">
                              <a16:creationId xmlns:a16="http://schemas.microsoft.com/office/drawing/2014/main" id="{1AF9ED7B-07BA-432A-A7F0-AA85EC6731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0853998">
                          <a:off x="2568911" y="3232068"/>
                          <a:ext cx="350537" cy="256002"/>
                          <a:chOff x="1380500" y="3400440"/>
                          <a:chExt cx="350537" cy="256002"/>
                        </a:xfrm>
                      </p:grpSpPr>
                      <p:sp>
                        <p:nvSpPr>
                          <p:cNvPr id="215" name="Freeform: Shape 214">
                            <a:extLst>
                              <a:ext uri="{FF2B5EF4-FFF2-40B4-BE49-F238E27FC236}">
                                <a16:creationId xmlns:a16="http://schemas.microsoft.com/office/drawing/2014/main" id="{77D6F11D-64D9-4FC2-9FB1-7173CED1A9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80500" y="3476575"/>
                            <a:ext cx="79653" cy="179867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16" name="Freeform: Shape 215">
                            <a:extLst>
                              <a:ext uri="{FF2B5EF4-FFF2-40B4-BE49-F238E27FC236}">
                                <a16:creationId xmlns:a16="http://schemas.microsoft.com/office/drawing/2014/main" id="{277C6583-2212-4AF4-A85B-4CEDEF41CE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461264" y="3519662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17" name="Freeform: Shape 216">
                            <a:extLst>
                              <a:ext uri="{FF2B5EF4-FFF2-40B4-BE49-F238E27FC236}">
                                <a16:creationId xmlns:a16="http://schemas.microsoft.com/office/drawing/2014/main" id="{CC078D5F-2459-4236-8F57-B3D211B6A3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>
                            <a:off x="1637815" y="3418800"/>
                            <a:ext cx="93222" cy="167208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18" name="Freeform: Shape 217">
                            <a:extLst>
                              <a:ext uri="{FF2B5EF4-FFF2-40B4-BE49-F238E27FC236}">
                                <a16:creationId xmlns:a16="http://schemas.microsoft.com/office/drawing/2014/main" id="{2644BC57-E3C5-4D51-BF7A-0C9D249BD9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 flipH="1">
                            <a:off x="1562555" y="3400440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10" name="Group 209">
                          <a:extLst>
                            <a:ext uri="{FF2B5EF4-FFF2-40B4-BE49-F238E27FC236}">
                              <a16:creationId xmlns:a16="http://schemas.microsoft.com/office/drawing/2014/main" id="{A2638C49-FB74-4EAE-A273-B67ED7AC85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0853998">
                          <a:off x="2911852" y="3231803"/>
                          <a:ext cx="350537" cy="256002"/>
                          <a:chOff x="1380500" y="3400440"/>
                          <a:chExt cx="350537" cy="256002"/>
                        </a:xfrm>
                      </p:grpSpPr>
                      <p:sp>
                        <p:nvSpPr>
                          <p:cNvPr id="211" name="Freeform: Shape 210">
                            <a:extLst>
                              <a:ext uri="{FF2B5EF4-FFF2-40B4-BE49-F238E27FC236}">
                                <a16:creationId xmlns:a16="http://schemas.microsoft.com/office/drawing/2014/main" id="{38F08D7E-4D0B-40E4-98FF-84D59D82F8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80500" y="3476575"/>
                            <a:ext cx="79653" cy="179867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12" name="Freeform: Shape 211">
                            <a:extLst>
                              <a:ext uri="{FF2B5EF4-FFF2-40B4-BE49-F238E27FC236}">
                                <a16:creationId xmlns:a16="http://schemas.microsoft.com/office/drawing/2014/main" id="{908DBB98-D914-4451-86F4-1659B6BEF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461264" y="3519662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13" name="Freeform: Shape 212">
                            <a:extLst>
                              <a:ext uri="{FF2B5EF4-FFF2-40B4-BE49-F238E27FC236}">
                                <a16:creationId xmlns:a16="http://schemas.microsoft.com/office/drawing/2014/main" id="{D8FEE1F0-59E5-419F-B84D-6F15603889B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>
                            <a:off x="1637815" y="3418800"/>
                            <a:ext cx="93222" cy="167208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14" name="Freeform: Shape 213">
                            <a:extLst>
                              <a:ext uri="{FF2B5EF4-FFF2-40B4-BE49-F238E27FC236}">
                                <a16:creationId xmlns:a16="http://schemas.microsoft.com/office/drawing/2014/main" id="{614A5FA3-B4C3-431D-ACE4-00AD0593A1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 flipH="1">
                            <a:off x="1562555" y="3400440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84" name="Group 183">
                      <a:extLst>
                        <a:ext uri="{FF2B5EF4-FFF2-40B4-BE49-F238E27FC236}">
                          <a16:creationId xmlns:a16="http://schemas.microsoft.com/office/drawing/2014/main" id="{6B09029A-3466-4E39-9E92-7296C1A8F2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179" y="3231789"/>
                      <a:ext cx="1380253" cy="256665"/>
                      <a:chOff x="2568911" y="3231405"/>
                      <a:chExt cx="1380253" cy="256665"/>
                    </a:xfrm>
                  </p:grpSpPr>
                  <p:grpSp>
                    <p:nvGrpSpPr>
                      <p:cNvPr id="185" name="Group 184">
                        <a:extLst>
                          <a:ext uri="{FF2B5EF4-FFF2-40B4-BE49-F238E27FC236}">
                            <a16:creationId xmlns:a16="http://schemas.microsoft.com/office/drawing/2014/main" id="{46C4C0F2-61B1-416F-A239-73FF74D46CF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68911" y="3231803"/>
                        <a:ext cx="693478" cy="256267"/>
                        <a:chOff x="2568911" y="3231803"/>
                        <a:chExt cx="693478" cy="256267"/>
                      </a:xfrm>
                    </p:grpSpPr>
                    <p:grpSp>
                      <p:nvGrpSpPr>
                        <p:cNvPr id="197" name="Group 196">
                          <a:extLst>
                            <a:ext uri="{FF2B5EF4-FFF2-40B4-BE49-F238E27FC236}">
                              <a16:creationId xmlns:a16="http://schemas.microsoft.com/office/drawing/2014/main" id="{3D152F84-A19E-4B10-8104-6F9E37871E8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0853998">
                          <a:off x="2568911" y="3232068"/>
                          <a:ext cx="350537" cy="256002"/>
                          <a:chOff x="1380500" y="3400440"/>
                          <a:chExt cx="350537" cy="256002"/>
                        </a:xfrm>
                      </p:grpSpPr>
                      <p:sp>
                        <p:nvSpPr>
                          <p:cNvPr id="203" name="Freeform: Shape 202">
                            <a:extLst>
                              <a:ext uri="{FF2B5EF4-FFF2-40B4-BE49-F238E27FC236}">
                                <a16:creationId xmlns:a16="http://schemas.microsoft.com/office/drawing/2014/main" id="{B922F207-F20A-4599-83C2-A91F063D1C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80500" y="3476575"/>
                            <a:ext cx="79653" cy="179867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4" name="Freeform: Shape 203">
                            <a:extLst>
                              <a:ext uri="{FF2B5EF4-FFF2-40B4-BE49-F238E27FC236}">
                                <a16:creationId xmlns:a16="http://schemas.microsoft.com/office/drawing/2014/main" id="{266635EB-ADA1-4654-9B0F-373BE0B13B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461264" y="3519662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5" name="Freeform: Shape 204">
                            <a:extLst>
                              <a:ext uri="{FF2B5EF4-FFF2-40B4-BE49-F238E27FC236}">
                                <a16:creationId xmlns:a16="http://schemas.microsoft.com/office/drawing/2014/main" id="{0BEECBC8-A87C-4FDD-9E3A-A0C3D70EB88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>
                            <a:off x="1637815" y="3418800"/>
                            <a:ext cx="93222" cy="167208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6" name="Freeform: Shape 205">
                            <a:extLst>
                              <a:ext uri="{FF2B5EF4-FFF2-40B4-BE49-F238E27FC236}">
                                <a16:creationId xmlns:a16="http://schemas.microsoft.com/office/drawing/2014/main" id="{D3DBA6BC-7309-40AF-8268-FC24D7EE801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 flipH="1">
                            <a:off x="1562555" y="3400440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98" name="Group 197">
                          <a:extLst>
                            <a:ext uri="{FF2B5EF4-FFF2-40B4-BE49-F238E27FC236}">
                              <a16:creationId xmlns:a16="http://schemas.microsoft.com/office/drawing/2014/main" id="{EA0B6B26-DD8D-4222-9944-D7F3F14BFEE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0853998">
                          <a:off x="2911852" y="3231803"/>
                          <a:ext cx="350537" cy="256002"/>
                          <a:chOff x="1380500" y="3400440"/>
                          <a:chExt cx="350537" cy="256002"/>
                        </a:xfrm>
                      </p:grpSpPr>
                      <p:sp>
                        <p:nvSpPr>
                          <p:cNvPr id="199" name="Freeform: Shape 198">
                            <a:extLst>
                              <a:ext uri="{FF2B5EF4-FFF2-40B4-BE49-F238E27FC236}">
                                <a16:creationId xmlns:a16="http://schemas.microsoft.com/office/drawing/2014/main" id="{740356D4-5F84-4B38-8C11-CA645DC67D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80500" y="3476575"/>
                            <a:ext cx="79653" cy="179867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0" name="Freeform: Shape 199">
                            <a:extLst>
                              <a:ext uri="{FF2B5EF4-FFF2-40B4-BE49-F238E27FC236}">
                                <a16:creationId xmlns:a16="http://schemas.microsoft.com/office/drawing/2014/main" id="{69EE8670-04FD-4238-AF9E-7088520182D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461264" y="3519662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1" name="Freeform: Shape 200">
                            <a:extLst>
                              <a:ext uri="{FF2B5EF4-FFF2-40B4-BE49-F238E27FC236}">
                                <a16:creationId xmlns:a16="http://schemas.microsoft.com/office/drawing/2014/main" id="{D00FA2E6-B20D-4B4A-96DD-500F8E6E439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>
                            <a:off x="1637815" y="3418800"/>
                            <a:ext cx="93222" cy="167208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2" name="Freeform: Shape 201">
                            <a:extLst>
                              <a:ext uri="{FF2B5EF4-FFF2-40B4-BE49-F238E27FC236}">
                                <a16:creationId xmlns:a16="http://schemas.microsoft.com/office/drawing/2014/main" id="{82BD96B2-C7C9-47F4-9B13-40822B728FD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 flipH="1">
                            <a:off x="1562555" y="3400440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186" name="Group 185">
                        <a:extLst>
                          <a:ext uri="{FF2B5EF4-FFF2-40B4-BE49-F238E27FC236}">
                            <a16:creationId xmlns:a16="http://schemas.microsoft.com/office/drawing/2014/main" id="{1F85489B-998A-40BC-8596-46B6C788C3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55686" y="3231405"/>
                        <a:ext cx="693478" cy="256267"/>
                        <a:chOff x="2568911" y="3231803"/>
                        <a:chExt cx="693478" cy="256267"/>
                      </a:xfrm>
                    </p:grpSpPr>
                    <p:grpSp>
                      <p:nvGrpSpPr>
                        <p:cNvPr id="187" name="Group 186">
                          <a:extLst>
                            <a:ext uri="{FF2B5EF4-FFF2-40B4-BE49-F238E27FC236}">
                              <a16:creationId xmlns:a16="http://schemas.microsoft.com/office/drawing/2014/main" id="{24E892B7-736E-4F6C-8A48-171FEF92FF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0853998">
                          <a:off x="2568911" y="3232068"/>
                          <a:ext cx="350537" cy="256002"/>
                          <a:chOff x="1380500" y="3400440"/>
                          <a:chExt cx="350537" cy="256002"/>
                        </a:xfrm>
                      </p:grpSpPr>
                      <p:sp>
                        <p:nvSpPr>
                          <p:cNvPr id="193" name="Freeform: Shape 192">
                            <a:extLst>
                              <a:ext uri="{FF2B5EF4-FFF2-40B4-BE49-F238E27FC236}">
                                <a16:creationId xmlns:a16="http://schemas.microsoft.com/office/drawing/2014/main" id="{DC5049BA-C1A7-4A33-861E-C1CA806551A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80500" y="3476575"/>
                            <a:ext cx="79653" cy="179867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4" name="Freeform: Shape 193">
                            <a:extLst>
                              <a:ext uri="{FF2B5EF4-FFF2-40B4-BE49-F238E27FC236}">
                                <a16:creationId xmlns:a16="http://schemas.microsoft.com/office/drawing/2014/main" id="{C3301964-A636-470E-A699-F5B5A75659E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461264" y="3519662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5" name="Freeform: Shape 194">
                            <a:extLst>
                              <a:ext uri="{FF2B5EF4-FFF2-40B4-BE49-F238E27FC236}">
                                <a16:creationId xmlns:a16="http://schemas.microsoft.com/office/drawing/2014/main" id="{A35790FC-6752-49B9-8E77-06787B03937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>
                            <a:off x="1637815" y="3418800"/>
                            <a:ext cx="93222" cy="167208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6" name="Freeform: Shape 195">
                            <a:extLst>
                              <a:ext uri="{FF2B5EF4-FFF2-40B4-BE49-F238E27FC236}">
                                <a16:creationId xmlns:a16="http://schemas.microsoft.com/office/drawing/2014/main" id="{638D0DD1-7DE4-4C62-8B57-584962352C4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 flipH="1">
                            <a:off x="1562555" y="3400440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88" name="Group 187">
                          <a:extLst>
                            <a:ext uri="{FF2B5EF4-FFF2-40B4-BE49-F238E27FC236}">
                              <a16:creationId xmlns:a16="http://schemas.microsoft.com/office/drawing/2014/main" id="{F324B13A-80A0-43C3-9F83-E128C2D747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0853998">
                          <a:off x="2911852" y="3231803"/>
                          <a:ext cx="350537" cy="256002"/>
                          <a:chOff x="1380500" y="3400440"/>
                          <a:chExt cx="350537" cy="256002"/>
                        </a:xfrm>
                      </p:grpSpPr>
                      <p:sp>
                        <p:nvSpPr>
                          <p:cNvPr id="189" name="Freeform: Shape 188">
                            <a:extLst>
                              <a:ext uri="{FF2B5EF4-FFF2-40B4-BE49-F238E27FC236}">
                                <a16:creationId xmlns:a16="http://schemas.microsoft.com/office/drawing/2014/main" id="{8AFD415F-F32D-40ED-8BF6-53A3723CC8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80500" y="3476575"/>
                            <a:ext cx="79653" cy="179867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0" name="Freeform: Shape 189">
                            <a:extLst>
                              <a:ext uri="{FF2B5EF4-FFF2-40B4-BE49-F238E27FC236}">
                                <a16:creationId xmlns:a16="http://schemas.microsoft.com/office/drawing/2014/main" id="{FD0F013B-4F27-4FE7-8828-007CBD32A92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461264" y="3519662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1" name="Freeform: Shape 190">
                            <a:extLst>
                              <a:ext uri="{FF2B5EF4-FFF2-40B4-BE49-F238E27FC236}">
                                <a16:creationId xmlns:a16="http://schemas.microsoft.com/office/drawing/2014/main" id="{94A2FC87-2EFA-41C9-833B-5CAC34686D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>
                            <a:off x="1637815" y="3418800"/>
                            <a:ext cx="93222" cy="167208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2" name="Freeform: Shape 191">
                            <a:extLst>
                              <a:ext uri="{FF2B5EF4-FFF2-40B4-BE49-F238E27FC236}">
                                <a16:creationId xmlns:a16="http://schemas.microsoft.com/office/drawing/2014/main" id="{B00A3117-EDE1-401E-9567-602D482EA00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 flipH="1">
                            <a:off x="1562555" y="3400440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30" name="Group 229">
                    <a:extLst>
                      <a:ext uri="{FF2B5EF4-FFF2-40B4-BE49-F238E27FC236}">
                        <a16:creationId xmlns:a16="http://schemas.microsoft.com/office/drawing/2014/main" id="{76F1AE9F-631D-4041-BE7D-09DBC976846C}"/>
                      </a:ext>
                    </a:extLst>
                  </p:cNvPr>
                  <p:cNvGrpSpPr/>
                  <p:nvPr/>
                </p:nvGrpSpPr>
                <p:grpSpPr>
                  <a:xfrm>
                    <a:off x="5292026" y="4512275"/>
                    <a:ext cx="777801" cy="284137"/>
                    <a:chOff x="2568911" y="3231803"/>
                    <a:chExt cx="777801" cy="284137"/>
                  </a:xfrm>
                </p:grpSpPr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73C8753C-C045-4091-B384-D066CA0B67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68911" y="3231803"/>
                      <a:ext cx="693478" cy="256267"/>
                      <a:chOff x="2568911" y="3231803"/>
                      <a:chExt cx="693478" cy="256267"/>
                    </a:xfrm>
                  </p:grpSpPr>
                  <p:grpSp>
                    <p:nvGrpSpPr>
                      <p:cNvPr id="266" name="Group 265">
                        <a:extLst>
                          <a:ext uri="{FF2B5EF4-FFF2-40B4-BE49-F238E27FC236}">
                            <a16:creationId xmlns:a16="http://schemas.microsoft.com/office/drawing/2014/main" id="{4C69F814-EF0E-4145-A12A-1753CC5D934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0853998">
                        <a:off x="2568911" y="3232068"/>
                        <a:ext cx="350537" cy="256002"/>
                        <a:chOff x="1380500" y="3400440"/>
                        <a:chExt cx="350537" cy="256002"/>
                      </a:xfrm>
                    </p:grpSpPr>
                    <p:sp>
                      <p:nvSpPr>
                        <p:cNvPr id="272" name="Freeform: Shape 271">
                          <a:extLst>
                            <a:ext uri="{FF2B5EF4-FFF2-40B4-BE49-F238E27FC236}">
                              <a16:creationId xmlns:a16="http://schemas.microsoft.com/office/drawing/2014/main" id="{04DC99B3-4242-409B-8605-0D8B952D51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0500" y="3476575"/>
                          <a:ext cx="79653" cy="179867"/>
                        </a:xfrm>
                        <a:custGeom>
                          <a:avLst/>
                          <a:gdLst>
                            <a:gd name="connsiteX0" fmla="*/ 0 w 204788"/>
                            <a:gd name="connsiteY0" fmla="*/ 0 h 314325"/>
                            <a:gd name="connsiteX1" fmla="*/ 71438 w 204788"/>
                            <a:gd name="connsiteY1" fmla="*/ 261937 h 314325"/>
                            <a:gd name="connsiteX2" fmla="*/ 204788 w 204788"/>
                            <a:gd name="connsiteY2" fmla="*/ 314325 h 314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4788" h="314325">
                              <a:moveTo>
                                <a:pt x="0" y="0"/>
                              </a:moveTo>
                              <a:cubicBezTo>
                                <a:pt x="18653" y="104775"/>
                                <a:pt x="37307" y="209550"/>
                                <a:pt x="71438" y="261937"/>
                              </a:cubicBezTo>
                              <a:cubicBezTo>
                                <a:pt x="105569" y="314325"/>
                                <a:pt x="155178" y="314325"/>
                                <a:pt x="204788" y="314325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rgbClr val="FF0000"/>
                          </a:solidFill>
                        </a:ln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3" name="Freeform: Shape 272">
                          <a:extLst>
                            <a:ext uri="{FF2B5EF4-FFF2-40B4-BE49-F238E27FC236}">
                              <a16:creationId xmlns:a16="http://schemas.microsoft.com/office/drawing/2014/main" id="{82EB43B6-56FD-4B1C-8557-CF9B030A1B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1461264" y="3519662"/>
                          <a:ext cx="86484" cy="136780"/>
                        </a:xfrm>
                        <a:custGeom>
                          <a:avLst/>
                          <a:gdLst>
                            <a:gd name="connsiteX0" fmla="*/ 0 w 204788"/>
                            <a:gd name="connsiteY0" fmla="*/ 0 h 314325"/>
                            <a:gd name="connsiteX1" fmla="*/ 71438 w 204788"/>
                            <a:gd name="connsiteY1" fmla="*/ 261937 h 314325"/>
                            <a:gd name="connsiteX2" fmla="*/ 204788 w 204788"/>
                            <a:gd name="connsiteY2" fmla="*/ 314325 h 314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4788" h="314325">
                              <a:moveTo>
                                <a:pt x="0" y="0"/>
                              </a:moveTo>
                              <a:cubicBezTo>
                                <a:pt x="18653" y="104775"/>
                                <a:pt x="37307" y="209550"/>
                                <a:pt x="71438" y="261937"/>
                              </a:cubicBezTo>
                              <a:cubicBezTo>
                                <a:pt x="105569" y="314325"/>
                                <a:pt x="155178" y="314325"/>
                                <a:pt x="204788" y="314325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rgbClr val="FF0000"/>
                          </a:solidFill>
                        </a:ln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4" name="Freeform: Shape 273">
                          <a:extLst>
                            <a:ext uri="{FF2B5EF4-FFF2-40B4-BE49-F238E27FC236}">
                              <a16:creationId xmlns:a16="http://schemas.microsoft.com/office/drawing/2014/main" id="{DBB5428A-8B80-4AB8-B420-EDAD565B85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1572289">
                          <a:off x="1637815" y="3418800"/>
                          <a:ext cx="93222" cy="167208"/>
                        </a:xfrm>
                        <a:custGeom>
                          <a:avLst/>
                          <a:gdLst>
                            <a:gd name="connsiteX0" fmla="*/ 0 w 204788"/>
                            <a:gd name="connsiteY0" fmla="*/ 0 h 314325"/>
                            <a:gd name="connsiteX1" fmla="*/ 71438 w 204788"/>
                            <a:gd name="connsiteY1" fmla="*/ 261937 h 314325"/>
                            <a:gd name="connsiteX2" fmla="*/ 204788 w 204788"/>
                            <a:gd name="connsiteY2" fmla="*/ 314325 h 314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4788" h="314325">
                              <a:moveTo>
                                <a:pt x="0" y="0"/>
                              </a:moveTo>
                              <a:cubicBezTo>
                                <a:pt x="18653" y="104775"/>
                                <a:pt x="37307" y="209550"/>
                                <a:pt x="71438" y="261937"/>
                              </a:cubicBezTo>
                              <a:cubicBezTo>
                                <a:pt x="105569" y="314325"/>
                                <a:pt x="155178" y="314325"/>
                                <a:pt x="204788" y="314325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rgbClr val="FF0000"/>
                          </a:solidFill>
                        </a:ln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5" name="Freeform: Shape 274">
                          <a:extLst>
                            <a:ext uri="{FF2B5EF4-FFF2-40B4-BE49-F238E27FC236}">
                              <a16:creationId xmlns:a16="http://schemas.microsoft.com/office/drawing/2014/main" id="{4FFAA4CD-D85A-4CB5-B527-5E0AA1CC82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1572289" flipH="1">
                          <a:off x="1562555" y="3400440"/>
                          <a:ext cx="86484" cy="136780"/>
                        </a:xfrm>
                        <a:custGeom>
                          <a:avLst/>
                          <a:gdLst>
                            <a:gd name="connsiteX0" fmla="*/ 0 w 204788"/>
                            <a:gd name="connsiteY0" fmla="*/ 0 h 314325"/>
                            <a:gd name="connsiteX1" fmla="*/ 71438 w 204788"/>
                            <a:gd name="connsiteY1" fmla="*/ 261937 h 314325"/>
                            <a:gd name="connsiteX2" fmla="*/ 204788 w 204788"/>
                            <a:gd name="connsiteY2" fmla="*/ 314325 h 314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4788" h="314325">
                              <a:moveTo>
                                <a:pt x="0" y="0"/>
                              </a:moveTo>
                              <a:cubicBezTo>
                                <a:pt x="18653" y="104775"/>
                                <a:pt x="37307" y="209550"/>
                                <a:pt x="71438" y="261937"/>
                              </a:cubicBezTo>
                              <a:cubicBezTo>
                                <a:pt x="105569" y="314325"/>
                                <a:pt x="155178" y="314325"/>
                                <a:pt x="204788" y="314325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rgbClr val="FF0000"/>
                          </a:solidFill>
                        </a:ln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267" name="Group 266">
                        <a:extLst>
                          <a:ext uri="{FF2B5EF4-FFF2-40B4-BE49-F238E27FC236}">
                            <a16:creationId xmlns:a16="http://schemas.microsoft.com/office/drawing/2014/main" id="{3D97E2C7-561C-4520-9BC8-EEB349BEB3ED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0853998">
                        <a:off x="2911852" y="3231803"/>
                        <a:ext cx="350537" cy="256002"/>
                        <a:chOff x="1380500" y="3400440"/>
                        <a:chExt cx="350537" cy="256002"/>
                      </a:xfrm>
                    </p:grpSpPr>
                    <p:sp>
                      <p:nvSpPr>
                        <p:cNvPr id="268" name="Freeform: Shape 267">
                          <a:extLst>
                            <a:ext uri="{FF2B5EF4-FFF2-40B4-BE49-F238E27FC236}">
                              <a16:creationId xmlns:a16="http://schemas.microsoft.com/office/drawing/2014/main" id="{D55C3E0B-6636-4FC9-9241-922F3F891A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0500" y="3476575"/>
                          <a:ext cx="79653" cy="179867"/>
                        </a:xfrm>
                        <a:custGeom>
                          <a:avLst/>
                          <a:gdLst>
                            <a:gd name="connsiteX0" fmla="*/ 0 w 204788"/>
                            <a:gd name="connsiteY0" fmla="*/ 0 h 314325"/>
                            <a:gd name="connsiteX1" fmla="*/ 71438 w 204788"/>
                            <a:gd name="connsiteY1" fmla="*/ 261937 h 314325"/>
                            <a:gd name="connsiteX2" fmla="*/ 204788 w 204788"/>
                            <a:gd name="connsiteY2" fmla="*/ 314325 h 314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4788" h="314325">
                              <a:moveTo>
                                <a:pt x="0" y="0"/>
                              </a:moveTo>
                              <a:cubicBezTo>
                                <a:pt x="18653" y="104775"/>
                                <a:pt x="37307" y="209550"/>
                                <a:pt x="71438" y="261937"/>
                              </a:cubicBezTo>
                              <a:cubicBezTo>
                                <a:pt x="105569" y="314325"/>
                                <a:pt x="155178" y="314325"/>
                                <a:pt x="204788" y="314325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rgbClr val="FF0000"/>
                          </a:solidFill>
                        </a:ln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69" name="Freeform: Shape 268">
                          <a:extLst>
                            <a:ext uri="{FF2B5EF4-FFF2-40B4-BE49-F238E27FC236}">
                              <a16:creationId xmlns:a16="http://schemas.microsoft.com/office/drawing/2014/main" id="{4055632D-9938-4EFD-9CD8-830B1A6259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1461264" y="3519662"/>
                          <a:ext cx="86484" cy="136780"/>
                        </a:xfrm>
                        <a:custGeom>
                          <a:avLst/>
                          <a:gdLst>
                            <a:gd name="connsiteX0" fmla="*/ 0 w 204788"/>
                            <a:gd name="connsiteY0" fmla="*/ 0 h 314325"/>
                            <a:gd name="connsiteX1" fmla="*/ 71438 w 204788"/>
                            <a:gd name="connsiteY1" fmla="*/ 261937 h 314325"/>
                            <a:gd name="connsiteX2" fmla="*/ 204788 w 204788"/>
                            <a:gd name="connsiteY2" fmla="*/ 314325 h 314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4788" h="314325">
                              <a:moveTo>
                                <a:pt x="0" y="0"/>
                              </a:moveTo>
                              <a:cubicBezTo>
                                <a:pt x="18653" y="104775"/>
                                <a:pt x="37307" y="209550"/>
                                <a:pt x="71438" y="261937"/>
                              </a:cubicBezTo>
                              <a:cubicBezTo>
                                <a:pt x="105569" y="314325"/>
                                <a:pt x="155178" y="314325"/>
                                <a:pt x="204788" y="314325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rgbClr val="FF0000"/>
                          </a:solidFill>
                        </a:ln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0" name="Freeform: Shape 269">
                          <a:extLst>
                            <a:ext uri="{FF2B5EF4-FFF2-40B4-BE49-F238E27FC236}">
                              <a16:creationId xmlns:a16="http://schemas.microsoft.com/office/drawing/2014/main" id="{BEA79F47-4763-4B10-832E-0FCB6EA1C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1572289">
                          <a:off x="1637815" y="3418800"/>
                          <a:ext cx="93222" cy="167208"/>
                        </a:xfrm>
                        <a:custGeom>
                          <a:avLst/>
                          <a:gdLst>
                            <a:gd name="connsiteX0" fmla="*/ 0 w 204788"/>
                            <a:gd name="connsiteY0" fmla="*/ 0 h 314325"/>
                            <a:gd name="connsiteX1" fmla="*/ 71438 w 204788"/>
                            <a:gd name="connsiteY1" fmla="*/ 261937 h 314325"/>
                            <a:gd name="connsiteX2" fmla="*/ 204788 w 204788"/>
                            <a:gd name="connsiteY2" fmla="*/ 314325 h 314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4788" h="314325">
                              <a:moveTo>
                                <a:pt x="0" y="0"/>
                              </a:moveTo>
                              <a:cubicBezTo>
                                <a:pt x="18653" y="104775"/>
                                <a:pt x="37307" y="209550"/>
                                <a:pt x="71438" y="261937"/>
                              </a:cubicBezTo>
                              <a:cubicBezTo>
                                <a:pt x="105569" y="314325"/>
                                <a:pt x="155178" y="314325"/>
                                <a:pt x="204788" y="314325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rgbClr val="FF0000"/>
                          </a:solidFill>
                        </a:ln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1" name="Freeform: Shape 270">
                          <a:extLst>
                            <a:ext uri="{FF2B5EF4-FFF2-40B4-BE49-F238E27FC236}">
                              <a16:creationId xmlns:a16="http://schemas.microsoft.com/office/drawing/2014/main" id="{641EC8C9-296B-4DB4-AED4-78133C139F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1572289" flipH="1">
                          <a:off x="1562555" y="3400440"/>
                          <a:ext cx="86484" cy="136780"/>
                        </a:xfrm>
                        <a:custGeom>
                          <a:avLst/>
                          <a:gdLst>
                            <a:gd name="connsiteX0" fmla="*/ 0 w 204788"/>
                            <a:gd name="connsiteY0" fmla="*/ 0 h 314325"/>
                            <a:gd name="connsiteX1" fmla="*/ 71438 w 204788"/>
                            <a:gd name="connsiteY1" fmla="*/ 261937 h 314325"/>
                            <a:gd name="connsiteX2" fmla="*/ 204788 w 204788"/>
                            <a:gd name="connsiteY2" fmla="*/ 314325 h 314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4788" h="314325">
                              <a:moveTo>
                                <a:pt x="0" y="0"/>
                              </a:moveTo>
                              <a:cubicBezTo>
                                <a:pt x="18653" y="104775"/>
                                <a:pt x="37307" y="209550"/>
                                <a:pt x="71438" y="261937"/>
                              </a:cubicBezTo>
                              <a:cubicBezTo>
                                <a:pt x="105569" y="314325"/>
                                <a:pt x="155178" y="314325"/>
                                <a:pt x="204788" y="314325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rgbClr val="FF0000"/>
                          </a:solidFill>
                        </a:ln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sp>
                  <p:nvSpPr>
                    <p:cNvPr id="262" name="Freeform: Shape 261">
                      <a:extLst>
                        <a:ext uri="{FF2B5EF4-FFF2-40B4-BE49-F238E27FC236}">
                          <a16:creationId xmlns:a16="http://schemas.microsoft.com/office/drawing/2014/main" id="{3C12CF8A-C4EC-4790-AD8D-B306E708C8D7}"/>
                        </a:ext>
                      </a:extLst>
                    </p:cNvPr>
                    <p:cNvSpPr/>
                    <p:nvPr/>
                  </p:nvSpPr>
                  <p:spPr>
                    <a:xfrm rot="20853998">
                      <a:off x="3267059" y="3336073"/>
                      <a:ext cx="79653" cy="179867"/>
                    </a:xfrm>
                    <a:custGeom>
                      <a:avLst/>
                      <a:gdLst>
                        <a:gd name="connsiteX0" fmla="*/ 0 w 204788"/>
                        <a:gd name="connsiteY0" fmla="*/ 0 h 314325"/>
                        <a:gd name="connsiteX1" fmla="*/ 71438 w 204788"/>
                        <a:gd name="connsiteY1" fmla="*/ 261937 h 314325"/>
                        <a:gd name="connsiteX2" fmla="*/ 204788 w 204788"/>
                        <a:gd name="connsiteY2" fmla="*/ 314325 h 314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4788" h="314325">
                          <a:moveTo>
                            <a:pt x="0" y="0"/>
                          </a:moveTo>
                          <a:cubicBezTo>
                            <a:pt x="18653" y="104775"/>
                            <a:pt x="37307" y="209550"/>
                            <a:pt x="71438" y="261937"/>
                          </a:cubicBezTo>
                          <a:cubicBezTo>
                            <a:pt x="105569" y="314325"/>
                            <a:pt x="155178" y="314325"/>
                            <a:pt x="204788" y="314325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0000"/>
                      </a:solidFill>
                    </a:ln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0A900A5F-20AE-481D-83C8-EDF2649746C3}"/>
                      </a:ext>
                    </a:extLst>
                  </p:cNvPr>
                  <p:cNvGrpSpPr/>
                  <p:nvPr/>
                </p:nvGrpSpPr>
                <p:grpSpPr>
                  <a:xfrm>
                    <a:off x="2545096" y="3229140"/>
                    <a:ext cx="3521707" cy="284137"/>
                    <a:chOff x="2545096" y="3229140"/>
                    <a:chExt cx="3521707" cy="284137"/>
                  </a:xfrm>
                  <a:effectLst/>
                </p:grpSpPr>
                <p:grpSp>
                  <p:nvGrpSpPr>
                    <p:cNvPr id="181" name="Group 180">
                      <a:extLst>
                        <a:ext uri="{FF2B5EF4-FFF2-40B4-BE49-F238E27FC236}">
                          <a16:creationId xmlns:a16="http://schemas.microsoft.com/office/drawing/2014/main" id="{0B3525DC-A054-4672-8493-28459D177A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45096" y="3231405"/>
                      <a:ext cx="2752521" cy="257049"/>
                      <a:chOff x="2568911" y="3231405"/>
                      <a:chExt cx="2752521" cy="257049"/>
                    </a:xfrm>
                  </p:grpSpPr>
                  <p:grpSp>
                    <p:nvGrpSpPr>
                      <p:cNvPr id="157" name="Group 156">
                        <a:extLst>
                          <a:ext uri="{FF2B5EF4-FFF2-40B4-BE49-F238E27FC236}">
                            <a16:creationId xmlns:a16="http://schemas.microsoft.com/office/drawing/2014/main" id="{BFEE57F5-BF58-48E1-9C89-B3078A46D8F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68911" y="3231405"/>
                        <a:ext cx="1380253" cy="256665"/>
                        <a:chOff x="2568911" y="3231405"/>
                        <a:chExt cx="1380253" cy="256665"/>
                      </a:xfrm>
                    </p:grpSpPr>
                    <p:grpSp>
                      <p:nvGrpSpPr>
                        <p:cNvPr id="145" name="Group 144">
                          <a:extLst>
                            <a:ext uri="{FF2B5EF4-FFF2-40B4-BE49-F238E27FC236}">
                              <a16:creationId xmlns:a16="http://schemas.microsoft.com/office/drawing/2014/main" id="{285C99CB-C908-4DF7-94D1-42ED4D32282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68911" y="3231803"/>
                          <a:ext cx="693478" cy="256267"/>
                          <a:chOff x="2568911" y="3231803"/>
                          <a:chExt cx="693478" cy="256267"/>
                        </a:xfrm>
                      </p:grpSpPr>
                      <p:grpSp>
                        <p:nvGrpSpPr>
                          <p:cNvPr id="134" name="Group 133">
                            <a:extLst>
                              <a:ext uri="{FF2B5EF4-FFF2-40B4-BE49-F238E27FC236}">
                                <a16:creationId xmlns:a16="http://schemas.microsoft.com/office/drawing/2014/main" id="{C580F44D-A298-4335-A296-85C59EDD062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0853998">
                            <a:off x="2568911" y="3232068"/>
                            <a:ext cx="350537" cy="256002"/>
                            <a:chOff x="1380500" y="3400440"/>
                            <a:chExt cx="350537" cy="256002"/>
                          </a:xfrm>
                        </p:grpSpPr>
                        <p:sp>
                          <p:nvSpPr>
                            <p:cNvPr id="130" name="Freeform: Shape 129">
                              <a:extLst>
                                <a:ext uri="{FF2B5EF4-FFF2-40B4-BE49-F238E27FC236}">
                                  <a16:creationId xmlns:a16="http://schemas.microsoft.com/office/drawing/2014/main" id="{CB7B8536-13DB-49FE-8896-8142D04A566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380500" y="3476575"/>
                              <a:ext cx="79653" cy="179867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31" name="Freeform: Shape 130">
                              <a:extLst>
                                <a:ext uri="{FF2B5EF4-FFF2-40B4-BE49-F238E27FC236}">
                                  <a16:creationId xmlns:a16="http://schemas.microsoft.com/office/drawing/2014/main" id="{80C3B5C8-A268-4661-84B9-C1E61EC7159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H="1">
                              <a:off x="1461264" y="3519662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32" name="Freeform: Shape 131">
                              <a:extLst>
                                <a:ext uri="{FF2B5EF4-FFF2-40B4-BE49-F238E27FC236}">
                                  <a16:creationId xmlns:a16="http://schemas.microsoft.com/office/drawing/2014/main" id="{B4723402-53F2-418F-80BE-23775725A23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>
                              <a:off x="1637815" y="3418800"/>
                              <a:ext cx="93222" cy="167208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33" name="Freeform: Shape 132">
                              <a:extLst>
                                <a:ext uri="{FF2B5EF4-FFF2-40B4-BE49-F238E27FC236}">
                                  <a16:creationId xmlns:a16="http://schemas.microsoft.com/office/drawing/2014/main" id="{9A52530F-AAEC-40DA-A09D-3B87F0AC5E2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 flipH="1">
                              <a:off x="1562555" y="3400440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140" name="Group 139">
                            <a:extLst>
                              <a:ext uri="{FF2B5EF4-FFF2-40B4-BE49-F238E27FC236}">
                                <a16:creationId xmlns:a16="http://schemas.microsoft.com/office/drawing/2014/main" id="{51F0A0BE-A134-4187-949B-AFC62A652F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0853998">
                            <a:off x="2911852" y="3231803"/>
                            <a:ext cx="350537" cy="256002"/>
                            <a:chOff x="1380500" y="3400440"/>
                            <a:chExt cx="350537" cy="256002"/>
                          </a:xfrm>
                        </p:grpSpPr>
                        <p:sp>
                          <p:nvSpPr>
                            <p:cNvPr id="141" name="Freeform: Shape 140">
                              <a:extLst>
                                <a:ext uri="{FF2B5EF4-FFF2-40B4-BE49-F238E27FC236}">
                                  <a16:creationId xmlns:a16="http://schemas.microsoft.com/office/drawing/2014/main" id="{16907A4A-B913-4EBA-B50A-9D12F6E2C0C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380500" y="3476575"/>
                              <a:ext cx="79653" cy="179867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42" name="Freeform: Shape 141">
                              <a:extLst>
                                <a:ext uri="{FF2B5EF4-FFF2-40B4-BE49-F238E27FC236}">
                                  <a16:creationId xmlns:a16="http://schemas.microsoft.com/office/drawing/2014/main" id="{7F95CACF-D831-4AAE-BE04-0D6F79881C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H="1">
                              <a:off x="1461264" y="3519662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43" name="Freeform: Shape 142">
                              <a:extLst>
                                <a:ext uri="{FF2B5EF4-FFF2-40B4-BE49-F238E27FC236}">
                                  <a16:creationId xmlns:a16="http://schemas.microsoft.com/office/drawing/2014/main" id="{215BF1D6-4201-4078-94E4-A66C3828AE3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>
                              <a:off x="1637815" y="3418800"/>
                              <a:ext cx="93222" cy="167208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44" name="Freeform: Shape 143">
                              <a:extLst>
                                <a:ext uri="{FF2B5EF4-FFF2-40B4-BE49-F238E27FC236}">
                                  <a16:creationId xmlns:a16="http://schemas.microsoft.com/office/drawing/2014/main" id="{0BF6E6C3-B9A6-4AB6-940B-A15E906CEED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 flipH="1">
                              <a:off x="1562555" y="3400440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</p:grpSp>
                    <p:grpSp>
                      <p:nvGrpSpPr>
                        <p:cNvPr id="146" name="Group 145">
                          <a:extLst>
                            <a:ext uri="{FF2B5EF4-FFF2-40B4-BE49-F238E27FC236}">
                              <a16:creationId xmlns:a16="http://schemas.microsoft.com/office/drawing/2014/main" id="{36FE220B-F32D-4897-8420-637D147748E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5686" y="3231405"/>
                          <a:ext cx="693478" cy="256267"/>
                          <a:chOff x="2568911" y="3231803"/>
                          <a:chExt cx="693478" cy="256267"/>
                        </a:xfrm>
                      </p:grpSpPr>
                      <p:grpSp>
                        <p:nvGrpSpPr>
                          <p:cNvPr id="147" name="Group 146">
                            <a:extLst>
                              <a:ext uri="{FF2B5EF4-FFF2-40B4-BE49-F238E27FC236}">
                                <a16:creationId xmlns:a16="http://schemas.microsoft.com/office/drawing/2014/main" id="{A4495295-FB15-45B6-89F1-5E269AA169D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0853998">
                            <a:off x="2568911" y="3232068"/>
                            <a:ext cx="350537" cy="256002"/>
                            <a:chOff x="1380500" y="3400440"/>
                            <a:chExt cx="350537" cy="256002"/>
                          </a:xfrm>
                        </p:grpSpPr>
                        <p:sp>
                          <p:nvSpPr>
                            <p:cNvPr id="153" name="Freeform: Shape 152">
                              <a:extLst>
                                <a:ext uri="{FF2B5EF4-FFF2-40B4-BE49-F238E27FC236}">
                                  <a16:creationId xmlns:a16="http://schemas.microsoft.com/office/drawing/2014/main" id="{CCEAB8B1-B1F5-432F-9060-0FD99617A99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380500" y="3476575"/>
                              <a:ext cx="79653" cy="179867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54" name="Freeform: Shape 153">
                              <a:extLst>
                                <a:ext uri="{FF2B5EF4-FFF2-40B4-BE49-F238E27FC236}">
                                  <a16:creationId xmlns:a16="http://schemas.microsoft.com/office/drawing/2014/main" id="{6659434D-CD46-4EDC-851C-824E334658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H="1">
                              <a:off x="1461264" y="3519662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55" name="Freeform: Shape 154">
                              <a:extLst>
                                <a:ext uri="{FF2B5EF4-FFF2-40B4-BE49-F238E27FC236}">
                                  <a16:creationId xmlns:a16="http://schemas.microsoft.com/office/drawing/2014/main" id="{7447C462-B458-4293-A6F3-BDDC6221E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>
                              <a:off x="1637815" y="3418800"/>
                              <a:ext cx="93222" cy="167208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56" name="Freeform: Shape 155">
                              <a:extLst>
                                <a:ext uri="{FF2B5EF4-FFF2-40B4-BE49-F238E27FC236}">
                                  <a16:creationId xmlns:a16="http://schemas.microsoft.com/office/drawing/2014/main" id="{7692E097-7B49-46FD-A16C-F26733BF9A7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 flipH="1">
                              <a:off x="1562555" y="3400440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148" name="Group 147">
                            <a:extLst>
                              <a:ext uri="{FF2B5EF4-FFF2-40B4-BE49-F238E27FC236}">
                                <a16:creationId xmlns:a16="http://schemas.microsoft.com/office/drawing/2014/main" id="{51A1DAEF-5017-4A63-9E2E-ADF196BA702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0853998">
                            <a:off x="2911852" y="3231803"/>
                            <a:ext cx="350537" cy="256002"/>
                            <a:chOff x="1380500" y="3400440"/>
                            <a:chExt cx="350537" cy="256002"/>
                          </a:xfrm>
                        </p:grpSpPr>
                        <p:sp>
                          <p:nvSpPr>
                            <p:cNvPr id="149" name="Freeform: Shape 148">
                              <a:extLst>
                                <a:ext uri="{FF2B5EF4-FFF2-40B4-BE49-F238E27FC236}">
                                  <a16:creationId xmlns:a16="http://schemas.microsoft.com/office/drawing/2014/main" id="{D36F61B4-ECB8-4E12-9EC4-ECD0A968007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380500" y="3476575"/>
                              <a:ext cx="79653" cy="179867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50" name="Freeform: Shape 149">
                              <a:extLst>
                                <a:ext uri="{FF2B5EF4-FFF2-40B4-BE49-F238E27FC236}">
                                  <a16:creationId xmlns:a16="http://schemas.microsoft.com/office/drawing/2014/main" id="{52C598AB-CA26-4C1C-A424-BBD6BEDDFD4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H="1">
                              <a:off x="1461264" y="3519662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51" name="Freeform: Shape 150">
                              <a:extLst>
                                <a:ext uri="{FF2B5EF4-FFF2-40B4-BE49-F238E27FC236}">
                                  <a16:creationId xmlns:a16="http://schemas.microsoft.com/office/drawing/2014/main" id="{387CDA91-36D7-41DC-BB43-46C8ADCC8F9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>
                              <a:off x="1637815" y="3418800"/>
                              <a:ext cx="93222" cy="167208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52" name="Freeform: Shape 151">
                              <a:extLst>
                                <a:ext uri="{FF2B5EF4-FFF2-40B4-BE49-F238E27FC236}">
                                  <a16:creationId xmlns:a16="http://schemas.microsoft.com/office/drawing/2014/main" id="{66447067-D20F-4A5F-80EA-DAD807CD414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 flipH="1">
                              <a:off x="1562555" y="3400440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58" name="Group 157">
                        <a:extLst>
                          <a:ext uri="{FF2B5EF4-FFF2-40B4-BE49-F238E27FC236}">
                            <a16:creationId xmlns:a16="http://schemas.microsoft.com/office/drawing/2014/main" id="{E9CCB344-14AC-4801-AC5B-5D77ABA492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179" y="3231789"/>
                        <a:ext cx="1380253" cy="256665"/>
                        <a:chOff x="2568911" y="3231405"/>
                        <a:chExt cx="1380253" cy="256665"/>
                      </a:xfrm>
                    </p:grpSpPr>
                    <p:grpSp>
                      <p:nvGrpSpPr>
                        <p:cNvPr id="159" name="Group 158">
                          <a:extLst>
                            <a:ext uri="{FF2B5EF4-FFF2-40B4-BE49-F238E27FC236}">
                              <a16:creationId xmlns:a16="http://schemas.microsoft.com/office/drawing/2014/main" id="{F280D16C-83DF-42E4-8942-0707D69D12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68911" y="3231803"/>
                          <a:ext cx="693478" cy="256267"/>
                          <a:chOff x="2568911" y="3231803"/>
                          <a:chExt cx="693478" cy="256267"/>
                        </a:xfrm>
                      </p:grpSpPr>
                      <p:grpSp>
                        <p:nvGrpSpPr>
                          <p:cNvPr id="171" name="Group 170">
                            <a:extLst>
                              <a:ext uri="{FF2B5EF4-FFF2-40B4-BE49-F238E27FC236}">
                                <a16:creationId xmlns:a16="http://schemas.microsoft.com/office/drawing/2014/main" id="{281C1778-D061-4EE7-B82C-FE35907356E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0853998">
                            <a:off x="2568911" y="3232068"/>
                            <a:ext cx="350537" cy="256002"/>
                            <a:chOff x="1380500" y="3400440"/>
                            <a:chExt cx="350537" cy="256002"/>
                          </a:xfrm>
                        </p:grpSpPr>
                        <p:sp>
                          <p:nvSpPr>
                            <p:cNvPr id="177" name="Freeform: Shape 176">
                              <a:extLst>
                                <a:ext uri="{FF2B5EF4-FFF2-40B4-BE49-F238E27FC236}">
                                  <a16:creationId xmlns:a16="http://schemas.microsoft.com/office/drawing/2014/main" id="{2CF2AE6A-1B72-41BE-811A-25939709624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380500" y="3476575"/>
                              <a:ext cx="79653" cy="179867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78" name="Freeform: Shape 177">
                              <a:extLst>
                                <a:ext uri="{FF2B5EF4-FFF2-40B4-BE49-F238E27FC236}">
                                  <a16:creationId xmlns:a16="http://schemas.microsoft.com/office/drawing/2014/main" id="{70CFF171-BD48-4B0D-8B7C-74727BE704D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H="1">
                              <a:off x="1461264" y="3519662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79" name="Freeform: Shape 178">
                              <a:extLst>
                                <a:ext uri="{FF2B5EF4-FFF2-40B4-BE49-F238E27FC236}">
                                  <a16:creationId xmlns:a16="http://schemas.microsoft.com/office/drawing/2014/main" id="{31510B56-4041-4C35-B7D1-9125CA7F35A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>
                              <a:off x="1637815" y="3418800"/>
                              <a:ext cx="93222" cy="167208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80" name="Freeform: Shape 179">
                              <a:extLst>
                                <a:ext uri="{FF2B5EF4-FFF2-40B4-BE49-F238E27FC236}">
                                  <a16:creationId xmlns:a16="http://schemas.microsoft.com/office/drawing/2014/main" id="{E48DBF8A-9BEC-4EFD-9F96-810900EEFA3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 flipH="1">
                              <a:off x="1562555" y="3400440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172" name="Group 171">
                            <a:extLst>
                              <a:ext uri="{FF2B5EF4-FFF2-40B4-BE49-F238E27FC236}">
                                <a16:creationId xmlns:a16="http://schemas.microsoft.com/office/drawing/2014/main" id="{8E2EDB4E-EA77-475A-85AC-4B080006125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0853998">
                            <a:off x="2911852" y="3231803"/>
                            <a:ext cx="350537" cy="256002"/>
                            <a:chOff x="1380500" y="3400440"/>
                            <a:chExt cx="350537" cy="256002"/>
                          </a:xfrm>
                        </p:grpSpPr>
                        <p:sp>
                          <p:nvSpPr>
                            <p:cNvPr id="173" name="Freeform: Shape 172">
                              <a:extLst>
                                <a:ext uri="{FF2B5EF4-FFF2-40B4-BE49-F238E27FC236}">
                                  <a16:creationId xmlns:a16="http://schemas.microsoft.com/office/drawing/2014/main" id="{7594DD5A-9317-4AB2-A460-90F33002DA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380500" y="3476575"/>
                              <a:ext cx="79653" cy="179867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74" name="Freeform: Shape 173">
                              <a:extLst>
                                <a:ext uri="{FF2B5EF4-FFF2-40B4-BE49-F238E27FC236}">
                                  <a16:creationId xmlns:a16="http://schemas.microsoft.com/office/drawing/2014/main" id="{7930F992-C33A-4075-AFE2-24A04A97FE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H="1">
                              <a:off x="1461264" y="3519662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75" name="Freeform: Shape 174">
                              <a:extLst>
                                <a:ext uri="{FF2B5EF4-FFF2-40B4-BE49-F238E27FC236}">
                                  <a16:creationId xmlns:a16="http://schemas.microsoft.com/office/drawing/2014/main" id="{E1D00197-BCDC-4877-B211-C73413B0556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>
                              <a:off x="1637815" y="3418800"/>
                              <a:ext cx="93222" cy="167208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76" name="Freeform: Shape 175">
                              <a:extLst>
                                <a:ext uri="{FF2B5EF4-FFF2-40B4-BE49-F238E27FC236}">
                                  <a16:creationId xmlns:a16="http://schemas.microsoft.com/office/drawing/2014/main" id="{FB2D63D4-E34A-4775-98B5-B22DA8DF762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 flipH="1">
                              <a:off x="1562555" y="3400440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</p:grpSp>
                    <p:grpSp>
                      <p:nvGrpSpPr>
                        <p:cNvPr id="160" name="Group 159">
                          <a:extLst>
                            <a:ext uri="{FF2B5EF4-FFF2-40B4-BE49-F238E27FC236}">
                              <a16:creationId xmlns:a16="http://schemas.microsoft.com/office/drawing/2014/main" id="{508AA944-AE02-4F75-B93B-8D89A3CF4D8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5686" y="3231405"/>
                          <a:ext cx="693478" cy="256267"/>
                          <a:chOff x="2568911" y="3231803"/>
                          <a:chExt cx="693478" cy="256267"/>
                        </a:xfrm>
                      </p:grpSpPr>
                      <p:grpSp>
                        <p:nvGrpSpPr>
                          <p:cNvPr id="161" name="Group 160">
                            <a:extLst>
                              <a:ext uri="{FF2B5EF4-FFF2-40B4-BE49-F238E27FC236}">
                                <a16:creationId xmlns:a16="http://schemas.microsoft.com/office/drawing/2014/main" id="{47556F84-0A4E-4196-9214-03D5B1DFE30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0853998">
                            <a:off x="2568911" y="3232068"/>
                            <a:ext cx="350537" cy="256002"/>
                            <a:chOff x="1380500" y="3400440"/>
                            <a:chExt cx="350537" cy="256002"/>
                          </a:xfrm>
                        </p:grpSpPr>
                        <p:sp>
                          <p:nvSpPr>
                            <p:cNvPr id="167" name="Freeform: Shape 166">
                              <a:extLst>
                                <a:ext uri="{FF2B5EF4-FFF2-40B4-BE49-F238E27FC236}">
                                  <a16:creationId xmlns:a16="http://schemas.microsoft.com/office/drawing/2014/main" id="{00AB3F1F-5AE0-4755-B595-9FD496FAE14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380500" y="3476575"/>
                              <a:ext cx="79653" cy="179867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68" name="Freeform: Shape 167">
                              <a:extLst>
                                <a:ext uri="{FF2B5EF4-FFF2-40B4-BE49-F238E27FC236}">
                                  <a16:creationId xmlns:a16="http://schemas.microsoft.com/office/drawing/2014/main" id="{22DF4557-8223-45C4-AD15-2C71857707C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H="1">
                              <a:off x="1461264" y="3519662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69" name="Freeform: Shape 168">
                              <a:extLst>
                                <a:ext uri="{FF2B5EF4-FFF2-40B4-BE49-F238E27FC236}">
                                  <a16:creationId xmlns:a16="http://schemas.microsoft.com/office/drawing/2014/main" id="{F4EF8406-329A-4BC4-8939-E8CED15AB38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>
                              <a:off x="1637815" y="3418800"/>
                              <a:ext cx="93222" cy="167208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70" name="Freeform: Shape 169">
                              <a:extLst>
                                <a:ext uri="{FF2B5EF4-FFF2-40B4-BE49-F238E27FC236}">
                                  <a16:creationId xmlns:a16="http://schemas.microsoft.com/office/drawing/2014/main" id="{EEB762CC-479B-4D23-9AB6-FF4E4A73C2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 flipH="1">
                              <a:off x="1562555" y="3400440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162" name="Group 161">
                            <a:extLst>
                              <a:ext uri="{FF2B5EF4-FFF2-40B4-BE49-F238E27FC236}">
                                <a16:creationId xmlns:a16="http://schemas.microsoft.com/office/drawing/2014/main" id="{A05D5A92-C3B1-4CE9-8452-04E392223D2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0853998">
                            <a:off x="2911852" y="3231803"/>
                            <a:ext cx="350537" cy="256002"/>
                            <a:chOff x="1380500" y="3400440"/>
                            <a:chExt cx="350537" cy="256002"/>
                          </a:xfrm>
                        </p:grpSpPr>
                        <p:sp>
                          <p:nvSpPr>
                            <p:cNvPr id="163" name="Freeform: Shape 162">
                              <a:extLst>
                                <a:ext uri="{FF2B5EF4-FFF2-40B4-BE49-F238E27FC236}">
                                  <a16:creationId xmlns:a16="http://schemas.microsoft.com/office/drawing/2014/main" id="{58ED3451-911F-450F-BDCB-C1BDA3F7AF6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380500" y="3476575"/>
                              <a:ext cx="79653" cy="179867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64" name="Freeform: Shape 163">
                              <a:extLst>
                                <a:ext uri="{FF2B5EF4-FFF2-40B4-BE49-F238E27FC236}">
                                  <a16:creationId xmlns:a16="http://schemas.microsoft.com/office/drawing/2014/main" id="{656B4E68-A582-4243-81DD-5503BA553E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H="1">
                              <a:off x="1461264" y="3519662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65" name="Freeform: Shape 164">
                              <a:extLst>
                                <a:ext uri="{FF2B5EF4-FFF2-40B4-BE49-F238E27FC236}">
                                  <a16:creationId xmlns:a16="http://schemas.microsoft.com/office/drawing/2014/main" id="{F8B7630D-6841-47E5-9E93-DB4E2AB706D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>
                              <a:off x="1637815" y="3418800"/>
                              <a:ext cx="93222" cy="167208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66" name="Freeform: Shape 165">
                              <a:extLst>
                                <a:ext uri="{FF2B5EF4-FFF2-40B4-BE49-F238E27FC236}">
                                  <a16:creationId xmlns:a16="http://schemas.microsoft.com/office/drawing/2014/main" id="{07DBF4C6-0F34-4B03-8301-C6F26BC77C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572289" flipH="1">
                              <a:off x="1562555" y="3400440"/>
                              <a:ext cx="86484" cy="136780"/>
                            </a:xfrm>
                            <a:custGeom>
                              <a:avLst/>
                              <a:gdLst>
                                <a:gd name="connsiteX0" fmla="*/ 0 w 204788"/>
                                <a:gd name="connsiteY0" fmla="*/ 0 h 314325"/>
                                <a:gd name="connsiteX1" fmla="*/ 71438 w 204788"/>
                                <a:gd name="connsiteY1" fmla="*/ 261937 h 314325"/>
                                <a:gd name="connsiteX2" fmla="*/ 204788 w 204788"/>
                                <a:gd name="connsiteY2" fmla="*/ 314325 h 31432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</a:cxnLst>
                              <a:rect l="l" t="t" r="r" b="b"/>
                              <a:pathLst>
                                <a:path w="204788" h="314325">
                                  <a:moveTo>
                                    <a:pt x="0" y="0"/>
                                  </a:moveTo>
                                  <a:cubicBezTo>
                                    <a:pt x="18653" y="104775"/>
                                    <a:pt x="37307" y="209550"/>
                                    <a:pt x="71438" y="261937"/>
                                  </a:cubicBezTo>
                                  <a:cubicBezTo>
                                    <a:pt x="105569" y="314325"/>
                                    <a:pt x="155178" y="314325"/>
                                    <a:pt x="204788" y="314325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231" name="Group 230">
                      <a:extLst>
                        <a:ext uri="{FF2B5EF4-FFF2-40B4-BE49-F238E27FC236}">
                          <a16:creationId xmlns:a16="http://schemas.microsoft.com/office/drawing/2014/main" id="{11FD21E4-C547-4A51-9FD4-4F2E539C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93765" y="3229140"/>
                      <a:ext cx="773038" cy="284137"/>
                      <a:chOff x="2568911" y="3231803"/>
                      <a:chExt cx="773038" cy="284137"/>
                    </a:xfrm>
                  </p:grpSpPr>
                  <p:grpSp>
                    <p:nvGrpSpPr>
                      <p:cNvPr id="232" name="Group 231">
                        <a:extLst>
                          <a:ext uri="{FF2B5EF4-FFF2-40B4-BE49-F238E27FC236}">
                            <a16:creationId xmlns:a16="http://schemas.microsoft.com/office/drawing/2014/main" id="{50C99457-1421-4922-A9CB-D9A817438C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68911" y="3231803"/>
                        <a:ext cx="693478" cy="256267"/>
                        <a:chOff x="2568911" y="3231803"/>
                        <a:chExt cx="693478" cy="256267"/>
                      </a:xfrm>
                    </p:grpSpPr>
                    <p:grpSp>
                      <p:nvGrpSpPr>
                        <p:cNvPr id="244" name="Group 243">
                          <a:extLst>
                            <a:ext uri="{FF2B5EF4-FFF2-40B4-BE49-F238E27FC236}">
                              <a16:creationId xmlns:a16="http://schemas.microsoft.com/office/drawing/2014/main" id="{37E65533-D7F3-4B32-9504-48D86050172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0853998">
                          <a:off x="2568911" y="3232068"/>
                          <a:ext cx="350537" cy="256002"/>
                          <a:chOff x="1380500" y="3400440"/>
                          <a:chExt cx="350537" cy="256002"/>
                        </a:xfrm>
                      </p:grpSpPr>
                      <p:sp>
                        <p:nvSpPr>
                          <p:cNvPr id="250" name="Freeform: Shape 249">
                            <a:extLst>
                              <a:ext uri="{FF2B5EF4-FFF2-40B4-BE49-F238E27FC236}">
                                <a16:creationId xmlns:a16="http://schemas.microsoft.com/office/drawing/2014/main" id="{A2A27055-EE97-4B5E-8B4E-53E2CEE046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80500" y="3476575"/>
                            <a:ext cx="79653" cy="179867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1" name="Freeform: Shape 250">
                            <a:extLst>
                              <a:ext uri="{FF2B5EF4-FFF2-40B4-BE49-F238E27FC236}">
                                <a16:creationId xmlns:a16="http://schemas.microsoft.com/office/drawing/2014/main" id="{6ED614AC-3905-4B53-B868-7D2EAD66071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461264" y="3519662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2" name="Freeform: Shape 251">
                            <a:extLst>
                              <a:ext uri="{FF2B5EF4-FFF2-40B4-BE49-F238E27FC236}">
                                <a16:creationId xmlns:a16="http://schemas.microsoft.com/office/drawing/2014/main" id="{47AD4A32-B619-4896-9B53-47190838E7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>
                            <a:off x="1637815" y="3418800"/>
                            <a:ext cx="93222" cy="167208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3" name="Freeform: Shape 252">
                            <a:extLst>
                              <a:ext uri="{FF2B5EF4-FFF2-40B4-BE49-F238E27FC236}">
                                <a16:creationId xmlns:a16="http://schemas.microsoft.com/office/drawing/2014/main" id="{9C871D42-B9E2-429F-928B-8743281283F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 flipH="1">
                            <a:off x="1562555" y="3400440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45" name="Group 244">
                          <a:extLst>
                            <a:ext uri="{FF2B5EF4-FFF2-40B4-BE49-F238E27FC236}">
                              <a16:creationId xmlns:a16="http://schemas.microsoft.com/office/drawing/2014/main" id="{61B9FDE2-850C-4EA6-BD1A-373B78AA79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0853998">
                          <a:off x="2911852" y="3231803"/>
                          <a:ext cx="350537" cy="256002"/>
                          <a:chOff x="1380500" y="3400440"/>
                          <a:chExt cx="350537" cy="256002"/>
                        </a:xfrm>
                      </p:grpSpPr>
                      <p:sp>
                        <p:nvSpPr>
                          <p:cNvPr id="246" name="Freeform: Shape 245">
                            <a:extLst>
                              <a:ext uri="{FF2B5EF4-FFF2-40B4-BE49-F238E27FC236}">
                                <a16:creationId xmlns:a16="http://schemas.microsoft.com/office/drawing/2014/main" id="{82E5EC4B-7802-48CB-AF7B-F4F5ED354C0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80500" y="3476575"/>
                            <a:ext cx="79653" cy="179867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7" name="Freeform: Shape 246">
                            <a:extLst>
                              <a:ext uri="{FF2B5EF4-FFF2-40B4-BE49-F238E27FC236}">
                                <a16:creationId xmlns:a16="http://schemas.microsoft.com/office/drawing/2014/main" id="{D0BDEB10-2529-4A11-B32D-B4E0ADE1FD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461264" y="3519662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8" name="Freeform: Shape 247">
                            <a:extLst>
                              <a:ext uri="{FF2B5EF4-FFF2-40B4-BE49-F238E27FC236}">
                                <a16:creationId xmlns:a16="http://schemas.microsoft.com/office/drawing/2014/main" id="{5AE1235A-5948-4723-A41C-FFB08A7A4C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>
                            <a:off x="1637815" y="3418800"/>
                            <a:ext cx="93222" cy="167208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9" name="Freeform: Shape 248">
                            <a:extLst>
                              <a:ext uri="{FF2B5EF4-FFF2-40B4-BE49-F238E27FC236}">
                                <a16:creationId xmlns:a16="http://schemas.microsoft.com/office/drawing/2014/main" id="{C942FA32-5EB7-49E0-ACA9-F3CA6DE2AD7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1572289" flipH="1">
                            <a:off x="1562555" y="3400440"/>
                            <a:ext cx="86484" cy="136780"/>
                          </a:xfrm>
                          <a:custGeom>
                            <a:avLst/>
                            <a:gdLst>
                              <a:gd name="connsiteX0" fmla="*/ 0 w 204788"/>
                              <a:gd name="connsiteY0" fmla="*/ 0 h 314325"/>
                              <a:gd name="connsiteX1" fmla="*/ 71438 w 204788"/>
                              <a:gd name="connsiteY1" fmla="*/ 261937 h 314325"/>
                              <a:gd name="connsiteX2" fmla="*/ 204788 w 204788"/>
                              <a:gd name="connsiteY2" fmla="*/ 314325 h 3143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04788" h="314325">
                                <a:moveTo>
                                  <a:pt x="0" y="0"/>
                                </a:moveTo>
                                <a:cubicBezTo>
                                  <a:pt x="18653" y="104775"/>
                                  <a:pt x="37307" y="209550"/>
                                  <a:pt x="71438" y="261937"/>
                                </a:cubicBezTo>
                                <a:cubicBezTo>
                                  <a:pt x="105569" y="314325"/>
                                  <a:pt x="155178" y="314325"/>
                                  <a:pt x="204788" y="314325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</a:ln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sp>
                    <p:nvSpPr>
                      <p:cNvPr id="240" name="Freeform: Shape 239">
                        <a:extLst>
                          <a:ext uri="{FF2B5EF4-FFF2-40B4-BE49-F238E27FC236}">
                            <a16:creationId xmlns:a16="http://schemas.microsoft.com/office/drawing/2014/main" id="{3486E9D1-4BC0-4306-A76B-593C37C71613}"/>
                          </a:ext>
                        </a:extLst>
                      </p:cNvPr>
                      <p:cNvSpPr/>
                      <p:nvPr/>
                    </p:nvSpPr>
                    <p:spPr>
                      <a:xfrm rot="20853998">
                        <a:off x="3262296" y="3336073"/>
                        <a:ext cx="79653" cy="179867"/>
                      </a:xfrm>
                      <a:custGeom>
                        <a:avLst/>
                        <a:gdLst>
                          <a:gd name="connsiteX0" fmla="*/ 0 w 204788"/>
                          <a:gd name="connsiteY0" fmla="*/ 0 h 314325"/>
                          <a:gd name="connsiteX1" fmla="*/ 71438 w 204788"/>
                          <a:gd name="connsiteY1" fmla="*/ 261937 h 314325"/>
                          <a:gd name="connsiteX2" fmla="*/ 204788 w 204788"/>
                          <a:gd name="connsiteY2" fmla="*/ 314325 h 314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04788" h="314325">
                            <a:moveTo>
                              <a:pt x="0" y="0"/>
                            </a:moveTo>
                            <a:cubicBezTo>
                              <a:pt x="18653" y="104775"/>
                              <a:pt x="37307" y="209550"/>
                              <a:pt x="71438" y="261937"/>
                            </a:cubicBezTo>
                            <a:cubicBezTo>
                              <a:pt x="105569" y="314325"/>
                              <a:pt x="155178" y="314325"/>
                              <a:pt x="204788" y="314325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rgbClr val="FF0000"/>
                        </a:solidFill>
                      </a:ln>
                      <a:effectLst>
                        <a:glow rad="228600">
                          <a:schemeClr val="accent2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95" name="Group 294">
                    <a:extLst>
                      <a:ext uri="{FF2B5EF4-FFF2-40B4-BE49-F238E27FC236}">
                        <a16:creationId xmlns:a16="http://schemas.microsoft.com/office/drawing/2014/main" id="{F3F1997D-B237-4B1D-B973-0282A6873F91}"/>
                      </a:ext>
                    </a:extLst>
                  </p:cNvPr>
                  <p:cNvGrpSpPr/>
                  <p:nvPr/>
                </p:nvGrpSpPr>
                <p:grpSpPr>
                  <a:xfrm>
                    <a:off x="2659418" y="3446064"/>
                    <a:ext cx="3317545" cy="305934"/>
                    <a:chOff x="2659418" y="3446064"/>
                    <a:chExt cx="3317545" cy="416388"/>
                  </a:xfrm>
                </p:grpSpPr>
                <p:sp>
                  <p:nvSpPr>
                    <p:cNvPr id="292" name="Arrow: Down 291">
                      <a:extLst>
                        <a:ext uri="{FF2B5EF4-FFF2-40B4-BE49-F238E27FC236}">
                          <a16:creationId xmlns:a16="http://schemas.microsoft.com/office/drawing/2014/main" id="{851740A9-9646-4829-BD0E-C42B1F268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4018" y="3446064"/>
                      <a:ext cx="792785" cy="416388"/>
                    </a:xfrm>
                    <a:prstGeom prst="downArrow">
                      <a:avLst/>
                    </a:prstGeom>
                    <a:solidFill>
                      <a:srgbClr val="FF0000">
                        <a:alpha val="5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Arrow: Down 292">
                      <a:extLst>
                        <a:ext uri="{FF2B5EF4-FFF2-40B4-BE49-F238E27FC236}">
                          <a16:creationId xmlns:a16="http://schemas.microsoft.com/office/drawing/2014/main" id="{4AD89575-E27F-48BD-8D4A-07EB3BD43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9418" y="3446064"/>
                      <a:ext cx="792785" cy="416388"/>
                    </a:xfrm>
                    <a:prstGeom prst="downArrow">
                      <a:avLst/>
                    </a:prstGeom>
                    <a:solidFill>
                      <a:srgbClr val="FF0000">
                        <a:alpha val="5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Arrow: Down 293">
                      <a:extLst>
                        <a:ext uri="{FF2B5EF4-FFF2-40B4-BE49-F238E27FC236}">
                          <a16:creationId xmlns:a16="http://schemas.microsoft.com/office/drawing/2014/main" id="{ABB176E6-BA60-42A6-A818-8A95864767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4178" y="3446064"/>
                      <a:ext cx="792785" cy="416388"/>
                    </a:xfrm>
                    <a:prstGeom prst="downArrow">
                      <a:avLst/>
                    </a:prstGeom>
                    <a:solidFill>
                      <a:srgbClr val="FF0000">
                        <a:alpha val="5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6" name="Group 295">
                    <a:extLst>
                      <a:ext uri="{FF2B5EF4-FFF2-40B4-BE49-F238E27FC236}">
                        <a16:creationId xmlns:a16="http://schemas.microsoft.com/office/drawing/2014/main" id="{72A7C3CE-E5A4-47A2-9409-9D27049039C1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2659418" y="4230923"/>
                    <a:ext cx="3317545" cy="316779"/>
                    <a:chOff x="2659418" y="3446064"/>
                    <a:chExt cx="3317545" cy="416388"/>
                  </a:xfrm>
                </p:grpSpPr>
                <p:sp>
                  <p:nvSpPr>
                    <p:cNvPr id="297" name="Arrow: Down 296">
                      <a:extLst>
                        <a:ext uri="{FF2B5EF4-FFF2-40B4-BE49-F238E27FC236}">
                          <a16:creationId xmlns:a16="http://schemas.microsoft.com/office/drawing/2014/main" id="{2CD3A68B-283C-4ECB-81CD-125094A49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4018" y="3446064"/>
                      <a:ext cx="792785" cy="416388"/>
                    </a:xfrm>
                    <a:prstGeom prst="downArrow">
                      <a:avLst/>
                    </a:prstGeom>
                    <a:solidFill>
                      <a:srgbClr val="FF0000">
                        <a:alpha val="5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8" name="Arrow: Down 297">
                      <a:extLst>
                        <a:ext uri="{FF2B5EF4-FFF2-40B4-BE49-F238E27FC236}">
                          <a16:creationId xmlns:a16="http://schemas.microsoft.com/office/drawing/2014/main" id="{7F815F05-BE8E-4989-A99C-0040EE4325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9418" y="3446064"/>
                      <a:ext cx="792785" cy="416388"/>
                    </a:xfrm>
                    <a:prstGeom prst="downArrow">
                      <a:avLst/>
                    </a:prstGeom>
                    <a:solidFill>
                      <a:srgbClr val="FF0000">
                        <a:alpha val="5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9" name="Arrow: Down 298">
                      <a:extLst>
                        <a:ext uri="{FF2B5EF4-FFF2-40B4-BE49-F238E27FC236}">
                          <a16:creationId xmlns:a16="http://schemas.microsoft.com/office/drawing/2014/main" id="{54976366-2007-4FA4-9CDE-9DFC4F08C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4178" y="3446064"/>
                      <a:ext cx="792785" cy="416388"/>
                    </a:xfrm>
                    <a:prstGeom prst="downArrow">
                      <a:avLst/>
                    </a:prstGeom>
                    <a:solidFill>
                      <a:srgbClr val="FF0000">
                        <a:alpha val="55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6C07E6D4-3788-4321-AC21-89580DCB4228}"/>
                </a:ext>
              </a:extLst>
            </p:cNvPr>
            <p:cNvGrpSpPr/>
            <p:nvPr/>
          </p:nvGrpSpPr>
          <p:grpSpPr>
            <a:xfrm>
              <a:off x="4664841" y="2430825"/>
              <a:ext cx="3317545" cy="814831"/>
              <a:chOff x="4664841" y="2939722"/>
              <a:chExt cx="3317545" cy="305934"/>
            </a:xfrm>
          </p:grpSpPr>
          <p:sp>
            <p:nvSpPr>
              <p:cNvPr id="305" name="Arrow: Down 304">
                <a:extLst>
                  <a:ext uri="{FF2B5EF4-FFF2-40B4-BE49-F238E27FC236}">
                    <a16:creationId xmlns:a16="http://schemas.microsoft.com/office/drawing/2014/main" id="{7E0A279C-8C75-4ABD-8DAD-9D153950237D}"/>
                  </a:ext>
                </a:extLst>
              </p:cNvPr>
              <p:cNvSpPr/>
              <p:nvPr/>
            </p:nvSpPr>
            <p:spPr>
              <a:xfrm flipV="1">
                <a:off x="5909441" y="2939722"/>
                <a:ext cx="792785" cy="305934"/>
              </a:xfrm>
              <a:prstGeom prst="downArrow">
                <a:avLst/>
              </a:prstGeom>
              <a:solidFill>
                <a:srgbClr val="FF0000">
                  <a:alpha val="5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Arrow: Down 305">
                <a:extLst>
                  <a:ext uri="{FF2B5EF4-FFF2-40B4-BE49-F238E27FC236}">
                    <a16:creationId xmlns:a16="http://schemas.microsoft.com/office/drawing/2014/main" id="{A0D1F3CD-9F12-4CB9-988F-3770644959A9}"/>
                  </a:ext>
                </a:extLst>
              </p:cNvPr>
              <p:cNvSpPr/>
              <p:nvPr/>
            </p:nvSpPr>
            <p:spPr>
              <a:xfrm flipV="1">
                <a:off x="4664841" y="2939722"/>
                <a:ext cx="792785" cy="305934"/>
              </a:xfrm>
              <a:prstGeom prst="downArrow">
                <a:avLst/>
              </a:prstGeom>
              <a:solidFill>
                <a:srgbClr val="FF0000">
                  <a:alpha val="5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Arrow: Down 306">
                <a:extLst>
                  <a:ext uri="{FF2B5EF4-FFF2-40B4-BE49-F238E27FC236}">
                    <a16:creationId xmlns:a16="http://schemas.microsoft.com/office/drawing/2014/main" id="{30051BD1-2EC1-492D-B3F3-27B7C722BD69}"/>
                  </a:ext>
                </a:extLst>
              </p:cNvPr>
              <p:cNvSpPr/>
              <p:nvPr/>
            </p:nvSpPr>
            <p:spPr>
              <a:xfrm flipV="1">
                <a:off x="7189601" y="2939722"/>
                <a:ext cx="792785" cy="305934"/>
              </a:xfrm>
              <a:prstGeom prst="downArrow">
                <a:avLst/>
              </a:prstGeom>
              <a:solidFill>
                <a:srgbClr val="FF0000">
                  <a:alpha val="5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E4B46B14-BCE8-49E3-8817-6E3A3A791F90}"/>
                </a:ext>
              </a:extLst>
            </p:cNvPr>
            <p:cNvGrpSpPr/>
            <p:nvPr/>
          </p:nvGrpSpPr>
          <p:grpSpPr>
            <a:xfrm>
              <a:off x="4662472" y="4737266"/>
              <a:ext cx="3317545" cy="845967"/>
              <a:chOff x="4662472" y="4737267"/>
              <a:chExt cx="3317545" cy="305934"/>
            </a:xfrm>
          </p:grpSpPr>
          <p:sp>
            <p:nvSpPr>
              <p:cNvPr id="308" name="Arrow: Down 307">
                <a:extLst>
                  <a:ext uri="{FF2B5EF4-FFF2-40B4-BE49-F238E27FC236}">
                    <a16:creationId xmlns:a16="http://schemas.microsoft.com/office/drawing/2014/main" id="{579A4237-3287-4C3E-A6B6-7CA0F025F1E5}"/>
                  </a:ext>
                </a:extLst>
              </p:cNvPr>
              <p:cNvSpPr/>
              <p:nvPr/>
            </p:nvSpPr>
            <p:spPr>
              <a:xfrm>
                <a:off x="5907072" y="4737267"/>
                <a:ext cx="792785" cy="305934"/>
              </a:xfrm>
              <a:prstGeom prst="downArrow">
                <a:avLst/>
              </a:prstGeom>
              <a:solidFill>
                <a:srgbClr val="FF0000">
                  <a:alpha val="5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Arrow: Down 308">
                <a:extLst>
                  <a:ext uri="{FF2B5EF4-FFF2-40B4-BE49-F238E27FC236}">
                    <a16:creationId xmlns:a16="http://schemas.microsoft.com/office/drawing/2014/main" id="{5E6EF235-0A6A-4C8F-B806-0868E73BC595}"/>
                  </a:ext>
                </a:extLst>
              </p:cNvPr>
              <p:cNvSpPr/>
              <p:nvPr/>
            </p:nvSpPr>
            <p:spPr>
              <a:xfrm>
                <a:off x="4662472" y="4737267"/>
                <a:ext cx="792785" cy="305934"/>
              </a:xfrm>
              <a:prstGeom prst="downArrow">
                <a:avLst/>
              </a:prstGeom>
              <a:solidFill>
                <a:srgbClr val="FF0000">
                  <a:alpha val="5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Arrow: Down 309">
                <a:extLst>
                  <a:ext uri="{FF2B5EF4-FFF2-40B4-BE49-F238E27FC236}">
                    <a16:creationId xmlns:a16="http://schemas.microsoft.com/office/drawing/2014/main" id="{0BBB9A19-71A2-4D42-850E-3D96E6A343BB}"/>
                  </a:ext>
                </a:extLst>
              </p:cNvPr>
              <p:cNvSpPr/>
              <p:nvPr/>
            </p:nvSpPr>
            <p:spPr>
              <a:xfrm>
                <a:off x="7187232" y="4737267"/>
                <a:ext cx="792785" cy="305934"/>
              </a:xfrm>
              <a:prstGeom prst="downArrow">
                <a:avLst/>
              </a:prstGeom>
              <a:solidFill>
                <a:srgbClr val="FF0000">
                  <a:alpha val="5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32C029E-A5B9-429F-992D-7E6D64B3248A}"/>
              </a:ext>
            </a:extLst>
          </p:cNvPr>
          <p:cNvGrpSpPr/>
          <p:nvPr/>
        </p:nvGrpSpPr>
        <p:grpSpPr>
          <a:xfrm>
            <a:off x="791334" y="2596158"/>
            <a:ext cx="4154355" cy="2881746"/>
            <a:chOff x="-18821" y="2473367"/>
            <a:chExt cx="4154355" cy="2881746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BB0CC49F-FBCE-42E2-8013-56D240F800DB}"/>
                </a:ext>
              </a:extLst>
            </p:cNvPr>
            <p:cNvGrpSpPr/>
            <p:nvPr/>
          </p:nvGrpSpPr>
          <p:grpSpPr>
            <a:xfrm>
              <a:off x="-18821" y="2473367"/>
              <a:ext cx="4154355" cy="2881746"/>
              <a:chOff x="-18821" y="2473367"/>
              <a:chExt cx="4154355" cy="2881746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E9D0A5A-26D6-44F4-A5DF-327E545B3E75}"/>
                  </a:ext>
                </a:extLst>
              </p:cNvPr>
              <p:cNvGrpSpPr/>
              <p:nvPr/>
            </p:nvGrpSpPr>
            <p:grpSpPr>
              <a:xfrm>
                <a:off x="-18821" y="2473367"/>
                <a:ext cx="4154355" cy="2881746"/>
                <a:chOff x="-18821" y="2473367"/>
                <a:chExt cx="4154355" cy="2881746"/>
              </a:xfrm>
            </p:grpSpPr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1C9E7DA5-994E-443D-9A88-C745247F0941}"/>
                    </a:ext>
                  </a:extLst>
                </p:cNvPr>
                <p:cNvGrpSpPr/>
                <p:nvPr/>
              </p:nvGrpSpPr>
              <p:grpSpPr>
                <a:xfrm>
                  <a:off x="987598" y="2473367"/>
                  <a:ext cx="3147936" cy="2881746"/>
                  <a:chOff x="987598" y="2473367"/>
                  <a:chExt cx="3147936" cy="2881746"/>
                </a:xfrm>
              </p:grpSpPr>
              <p:sp>
                <p:nvSpPr>
                  <p:cNvPr id="316" name="Oval 315">
                    <a:extLst>
                      <a:ext uri="{FF2B5EF4-FFF2-40B4-BE49-F238E27FC236}">
                        <a16:creationId xmlns:a16="http://schemas.microsoft.com/office/drawing/2014/main" id="{192E2040-496B-4E0D-A163-7C1116246C4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74353" y="2909748"/>
                    <a:ext cx="2194560" cy="21945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11" name="Group 310">
                    <a:extLst>
                      <a:ext uri="{FF2B5EF4-FFF2-40B4-BE49-F238E27FC236}">
                        <a16:creationId xmlns:a16="http://schemas.microsoft.com/office/drawing/2014/main" id="{6288CA55-BD46-46D1-B569-B0FCA745EB96}"/>
                      </a:ext>
                    </a:extLst>
                  </p:cNvPr>
                  <p:cNvGrpSpPr/>
                  <p:nvPr/>
                </p:nvGrpSpPr>
                <p:grpSpPr>
                  <a:xfrm>
                    <a:off x="987598" y="2473367"/>
                    <a:ext cx="3147936" cy="2881746"/>
                    <a:chOff x="987598" y="2473367"/>
                    <a:chExt cx="3147936" cy="2881746"/>
                  </a:xfrm>
                </p:grpSpPr>
                <p:grpSp>
                  <p:nvGrpSpPr>
                    <p:cNvPr id="303" name="Group 302">
                      <a:extLst>
                        <a:ext uri="{FF2B5EF4-FFF2-40B4-BE49-F238E27FC236}">
                          <a16:creationId xmlns:a16="http://schemas.microsoft.com/office/drawing/2014/main" id="{6FBFF39C-CDD8-48E0-BED5-0B9C696562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7598" y="2473367"/>
                      <a:ext cx="3147936" cy="2881746"/>
                      <a:chOff x="118918" y="2473367"/>
                      <a:chExt cx="3147936" cy="2881746"/>
                    </a:xfrm>
                  </p:grpSpPr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E8DE36BC-C469-4B30-B9EC-D3A477C90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20286" y="4985781"/>
                        <a:ext cx="1746568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dirty="0"/>
                          <a:t>Heating element</a:t>
                        </a: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8A6D3CCC-98CB-4479-B12A-586CE5729F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918" y="2473367"/>
                        <a:ext cx="1102289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dirty="0"/>
                          <a:t>Fluid flow</a:t>
                        </a:r>
                      </a:p>
                    </p:txBody>
                  </p:sp>
                  <p:grpSp>
                    <p:nvGrpSpPr>
                      <p:cNvPr id="302" name="Group 301">
                        <a:extLst>
                          <a:ext uri="{FF2B5EF4-FFF2-40B4-BE49-F238E27FC236}">
                            <a16:creationId xmlns:a16="http://schemas.microsoft.com/office/drawing/2014/main" id="{5FF2D711-70F6-4836-82B9-5F34365D21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440" y="3177540"/>
                        <a:ext cx="1645920" cy="1645920"/>
                        <a:chOff x="472440" y="3177540"/>
                        <a:chExt cx="1645920" cy="1645920"/>
                      </a:xfrm>
                    </p:grpSpPr>
                    <p:grpSp>
                      <p:nvGrpSpPr>
                        <p:cNvPr id="24" name="Group 23">
                          <a:extLst>
                            <a:ext uri="{FF2B5EF4-FFF2-40B4-BE49-F238E27FC236}">
                              <a16:creationId xmlns:a16="http://schemas.microsoft.com/office/drawing/2014/main" id="{932A1580-0A25-46C2-9604-FE988D6CC2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440" y="3177540"/>
                          <a:ext cx="1645920" cy="1645920"/>
                          <a:chOff x="472440" y="3177540"/>
                          <a:chExt cx="1645920" cy="1645920"/>
                        </a:xfrm>
                      </p:grpSpPr>
                      <p:sp>
                        <p:nvSpPr>
                          <p:cNvPr id="12" name="Oval 11">
                            <a:extLst>
                              <a:ext uri="{FF2B5EF4-FFF2-40B4-BE49-F238E27FC236}">
                                <a16:creationId xmlns:a16="http://schemas.microsoft.com/office/drawing/2014/main" id="{4AF3AE94-84FB-404D-B711-4075C08DDF2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472440" y="3177540"/>
                            <a:ext cx="1645920" cy="1645920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 w="381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" name="Oval 2">
                            <a:extLst>
                              <a:ext uri="{FF2B5EF4-FFF2-40B4-BE49-F238E27FC236}">
                                <a16:creationId xmlns:a16="http://schemas.microsoft.com/office/drawing/2014/main" id="{09A98866-9346-4139-A12F-73E8A66DD23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854878" y="3555491"/>
                            <a:ext cx="884588" cy="884588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n w="635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29" name="Group 128">
                          <a:extLst>
                            <a:ext uri="{FF2B5EF4-FFF2-40B4-BE49-F238E27FC236}">
                              <a16:creationId xmlns:a16="http://schemas.microsoft.com/office/drawing/2014/main" id="{BDEDE0C9-04D1-4433-960B-3FBCEE4F30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4535" y="3256099"/>
                          <a:ext cx="1362159" cy="1488018"/>
                          <a:chOff x="604535" y="3256099"/>
                          <a:chExt cx="1362159" cy="1488018"/>
                        </a:xfrm>
                      </p:grpSpPr>
                      <p:grpSp>
                        <p:nvGrpSpPr>
                          <p:cNvPr id="53" name="Group 52">
                            <a:extLst>
                              <a:ext uri="{FF2B5EF4-FFF2-40B4-BE49-F238E27FC236}">
                                <a16:creationId xmlns:a16="http://schemas.microsoft.com/office/drawing/2014/main" id="{E053ADF7-1359-4F9F-905F-05A6784D43E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5369" y="3256099"/>
                            <a:ext cx="680517" cy="290415"/>
                            <a:chOff x="895755" y="3260862"/>
                            <a:chExt cx="652280" cy="290415"/>
                          </a:xfrm>
                        </p:grpSpPr>
                        <p:grpSp>
                          <p:nvGrpSpPr>
                            <p:cNvPr id="45" name="Group 44">
                              <a:extLst>
                                <a:ext uri="{FF2B5EF4-FFF2-40B4-BE49-F238E27FC236}">
                                  <a16:creationId xmlns:a16="http://schemas.microsoft.com/office/drawing/2014/main" id="{0ACE7367-4E45-462F-9893-9B56740EF28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05931" y="3260862"/>
                              <a:ext cx="342104" cy="251176"/>
                              <a:chOff x="1205931" y="3260862"/>
                              <a:chExt cx="342104" cy="251176"/>
                            </a:xfrm>
                          </p:grpSpPr>
                          <p:grpSp>
                            <p:nvGrpSpPr>
                              <p:cNvPr id="38" name="Group 37">
                                <a:extLst>
                                  <a:ext uri="{FF2B5EF4-FFF2-40B4-BE49-F238E27FC236}">
                                    <a16:creationId xmlns:a16="http://schemas.microsoft.com/office/drawing/2014/main" id="{27B48610-4C46-431D-BAF6-DC18445B378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05931" y="3372024"/>
                                <a:ext cx="169057" cy="140014"/>
                                <a:chOff x="1073761" y="3205163"/>
                                <a:chExt cx="417645" cy="321757"/>
                              </a:xfrm>
                            </p:grpSpPr>
                            <p:sp>
                              <p:nvSpPr>
                                <p:cNvPr id="36" name="Freeform: Shape 35">
                                  <a:extLst>
                                    <a:ext uri="{FF2B5EF4-FFF2-40B4-BE49-F238E27FC236}">
                                      <a16:creationId xmlns:a16="http://schemas.microsoft.com/office/drawing/2014/main" id="{A9998D00-79DA-463F-978D-5F3855463D4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37" name="Freeform: Shape 36">
                                  <a:extLst>
                                    <a:ext uri="{FF2B5EF4-FFF2-40B4-BE49-F238E27FC236}">
                                      <a16:creationId xmlns:a16="http://schemas.microsoft.com/office/drawing/2014/main" id="{50A012FF-3FDD-4BDF-914A-ED2664703D4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77" name="Freeform: Shape 276">
                                  <a:extLst>
                                    <a:ext uri="{FF2B5EF4-FFF2-40B4-BE49-F238E27FC236}">
                                      <a16:creationId xmlns:a16="http://schemas.microsoft.com/office/drawing/2014/main" id="{56769A25-8671-4FC3-9EDC-A24420CFDFF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73761" y="3212595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78" name="Freeform: Shape 277">
                                  <a:extLst>
                                    <a:ext uri="{FF2B5EF4-FFF2-40B4-BE49-F238E27FC236}">
                                      <a16:creationId xmlns:a16="http://schemas.microsoft.com/office/drawing/2014/main" id="{A897130B-60D5-4B6C-BE7A-1553407641C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65003" y="3212595"/>
                                  <a:ext cx="204789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42" name="Group 41">
                                <a:extLst>
                                  <a:ext uri="{FF2B5EF4-FFF2-40B4-BE49-F238E27FC236}">
                                    <a16:creationId xmlns:a16="http://schemas.microsoft.com/office/drawing/2014/main" id="{6BA96ED3-813D-4C1E-BF18-9BDD3291A5F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79887" y="3260862"/>
                                <a:ext cx="168148" cy="141966"/>
                                <a:chOff x="1095375" y="3193245"/>
                                <a:chExt cx="415398" cy="326243"/>
                              </a:xfrm>
                            </p:grpSpPr>
                            <p:sp>
                              <p:nvSpPr>
                                <p:cNvPr id="43" name="Freeform: Shape 42">
                                  <a:extLst>
                                    <a:ext uri="{FF2B5EF4-FFF2-40B4-BE49-F238E27FC236}">
                                      <a16:creationId xmlns:a16="http://schemas.microsoft.com/office/drawing/2014/main" id="{A00B30D9-2B24-49C5-9DA3-D4AEAE00B0F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44" name="Freeform: Shape 43">
                                  <a:extLst>
                                    <a:ext uri="{FF2B5EF4-FFF2-40B4-BE49-F238E27FC236}">
                                      <a16:creationId xmlns:a16="http://schemas.microsoft.com/office/drawing/2014/main" id="{2BD482B0-F630-4F8D-8444-85C69792F7D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79" name="Freeform: Shape 278">
                                  <a:extLst>
                                    <a:ext uri="{FF2B5EF4-FFF2-40B4-BE49-F238E27FC236}">
                                      <a16:creationId xmlns:a16="http://schemas.microsoft.com/office/drawing/2014/main" id="{DA5C47F5-914F-4703-A5CD-EFA22A2F06E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114739" y="3193245"/>
                                  <a:ext cx="204789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0" name="Freeform: Shape 279">
                                  <a:extLst>
                                    <a:ext uri="{FF2B5EF4-FFF2-40B4-BE49-F238E27FC236}">
                                      <a16:creationId xmlns:a16="http://schemas.microsoft.com/office/drawing/2014/main" id="{E1627B98-172E-4874-B333-26A5C1AB59B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305985" y="3193246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46" name="Group 45">
                              <a:extLst>
                                <a:ext uri="{FF2B5EF4-FFF2-40B4-BE49-F238E27FC236}">
                                  <a16:creationId xmlns:a16="http://schemas.microsoft.com/office/drawing/2014/main" id="{3774B0F8-EDB4-4B3C-9830-19295ECEA0C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rot="19954914">
                              <a:off x="895755" y="3303237"/>
                              <a:ext cx="343050" cy="248040"/>
                              <a:chOff x="1205486" y="3260766"/>
                              <a:chExt cx="343050" cy="248040"/>
                            </a:xfrm>
                          </p:grpSpPr>
                          <p:grpSp>
                            <p:nvGrpSpPr>
                              <p:cNvPr id="47" name="Group 46">
                                <a:extLst>
                                  <a:ext uri="{FF2B5EF4-FFF2-40B4-BE49-F238E27FC236}">
                                    <a16:creationId xmlns:a16="http://schemas.microsoft.com/office/drawing/2014/main" id="{FBC85D25-F061-4BEA-97CF-DC77316B865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05486" y="3370693"/>
                                <a:ext cx="169502" cy="138113"/>
                                <a:chOff x="1072662" y="3202100"/>
                                <a:chExt cx="418744" cy="317388"/>
                              </a:xfrm>
                            </p:grpSpPr>
                            <p:sp>
                              <p:nvSpPr>
                                <p:cNvPr id="51" name="Freeform: Shape 50">
                                  <a:extLst>
                                    <a:ext uri="{FF2B5EF4-FFF2-40B4-BE49-F238E27FC236}">
                                      <a16:creationId xmlns:a16="http://schemas.microsoft.com/office/drawing/2014/main" id="{56FAFB4B-9BF1-4044-A963-D01533ECD8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2" name="Freeform: Shape 51">
                                  <a:extLst>
                                    <a:ext uri="{FF2B5EF4-FFF2-40B4-BE49-F238E27FC236}">
                                      <a16:creationId xmlns:a16="http://schemas.microsoft.com/office/drawing/2014/main" id="{EFFB430F-6999-4D17-A790-BF80B0821A7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1" name="Freeform: Shape 280">
                                  <a:extLst>
                                    <a:ext uri="{FF2B5EF4-FFF2-40B4-BE49-F238E27FC236}">
                                      <a16:creationId xmlns:a16="http://schemas.microsoft.com/office/drawing/2014/main" id="{83D3278C-749D-4B8A-9ADE-3FC13FC514C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72662" y="3202100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2" name="Freeform: Shape 281">
                                  <a:extLst>
                                    <a:ext uri="{FF2B5EF4-FFF2-40B4-BE49-F238E27FC236}">
                                      <a16:creationId xmlns:a16="http://schemas.microsoft.com/office/drawing/2014/main" id="{90A69135-92B8-45B6-9A1E-7F20A38DA30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63906" y="3202100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48" name="Group 47">
                                <a:extLst>
                                  <a:ext uri="{FF2B5EF4-FFF2-40B4-BE49-F238E27FC236}">
                                    <a16:creationId xmlns:a16="http://schemas.microsoft.com/office/drawing/2014/main" id="{288CDF9D-05B3-4945-BAA9-C4F6FB5B7577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78980" y="3260766"/>
                                <a:ext cx="169556" cy="137617"/>
                                <a:chOff x="1095375" y="3203238"/>
                                <a:chExt cx="418877" cy="316250"/>
                              </a:xfrm>
                            </p:grpSpPr>
                            <p:sp>
                              <p:nvSpPr>
                                <p:cNvPr id="49" name="Freeform: Shape 48">
                                  <a:extLst>
                                    <a:ext uri="{FF2B5EF4-FFF2-40B4-BE49-F238E27FC236}">
                                      <a16:creationId xmlns:a16="http://schemas.microsoft.com/office/drawing/2014/main" id="{B53A59F8-C882-4049-8EB7-EF53BBF3D84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Freeform: Shape 49">
                                  <a:extLst>
                                    <a:ext uri="{FF2B5EF4-FFF2-40B4-BE49-F238E27FC236}">
                                      <a16:creationId xmlns:a16="http://schemas.microsoft.com/office/drawing/2014/main" id="{CE6769FD-5A90-4D16-ADE2-B44E018393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3" name="Freeform: Shape 282">
                                  <a:extLst>
                                    <a:ext uri="{FF2B5EF4-FFF2-40B4-BE49-F238E27FC236}">
                                      <a16:creationId xmlns:a16="http://schemas.microsoft.com/office/drawing/2014/main" id="{AF2A3044-6D73-4BFD-9C3E-ED8BF4A0149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118221" y="3203239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4" name="Freeform: Shape 283">
                                  <a:extLst>
                                    <a:ext uri="{FF2B5EF4-FFF2-40B4-BE49-F238E27FC236}">
                                      <a16:creationId xmlns:a16="http://schemas.microsoft.com/office/drawing/2014/main" id="{D73CEF3B-40ED-4E90-9B10-7EC3BA0ED14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309464" y="3203238"/>
                                  <a:ext cx="204788" cy="314326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</p:grpSp>
                      <p:grpSp>
                        <p:nvGrpSpPr>
                          <p:cNvPr id="54" name="Group 53">
                            <a:extLst>
                              <a:ext uri="{FF2B5EF4-FFF2-40B4-BE49-F238E27FC236}">
                                <a16:creationId xmlns:a16="http://schemas.microsoft.com/office/drawing/2014/main" id="{153CD861-4C93-4586-B1EF-8034C34174B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8028031">
                            <a:off x="428625" y="3601427"/>
                            <a:ext cx="644445" cy="292626"/>
                            <a:chOff x="904671" y="3256480"/>
                            <a:chExt cx="644445" cy="292626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CFEAB3E9-0721-4547-9995-F958117E2FD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14680" y="3256480"/>
                              <a:ext cx="334436" cy="252325"/>
                              <a:chOff x="1214680" y="3256480"/>
                              <a:chExt cx="334436" cy="252325"/>
                            </a:xfrm>
                          </p:grpSpPr>
                          <p:grpSp>
                            <p:nvGrpSpPr>
                              <p:cNvPr id="63" name="Group 62">
                                <a:extLst>
                                  <a:ext uri="{FF2B5EF4-FFF2-40B4-BE49-F238E27FC236}">
                                    <a16:creationId xmlns:a16="http://schemas.microsoft.com/office/drawing/2014/main" id="{795A13D6-DF6E-4AD5-8756-18A11BDF27A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14680" y="3372025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67" name="Freeform: Shape 66">
                                  <a:extLst>
                                    <a:ext uri="{FF2B5EF4-FFF2-40B4-BE49-F238E27FC236}">
                                      <a16:creationId xmlns:a16="http://schemas.microsoft.com/office/drawing/2014/main" id="{CA0BAED4-C819-4E90-8740-F80D5EC8C54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8" name="Freeform: Shape 67">
                                  <a:extLst>
                                    <a:ext uri="{FF2B5EF4-FFF2-40B4-BE49-F238E27FC236}">
                                      <a16:creationId xmlns:a16="http://schemas.microsoft.com/office/drawing/2014/main" id="{5DF35C54-96FF-4C17-8157-4C542DDFC3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64" name="Group 63">
                                <a:extLst>
                                  <a:ext uri="{FF2B5EF4-FFF2-40B4-BE49-F238E27FC236}">
                                    <a16:creationId xmlns:a16="http://schemas.microsoft.com/office/drawing/2014/main" id="{74F7BF43-4341-4136-90CD-98A99BCB26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80192" y="3256480"/>
                                <a:ext cx="168924" cy="141199"/>
                                <a:chOff x="1095375" y="3205163"/>
                                <a:chExt cx="417317" cy="324481"/>
                              </a:xfrm>
                            </p:grpSpPr>
                            <p:sp>
                              <p:nvSpPr>
                                <p:cNvPr id="65" name="Freeform: Shape 64">
                                  <a:extLst>
                                    <a:ext uri="{FF2B5EF4-FFF2-40B4-BE49-F238E27FC236}">
                                      <a16:creationId xmlns:a16="http://schemas.microsoft.com/office/drawing/2014/main" id="{59BEBCA6-07BB-4AF4-AA4B-EE4C2387E1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6" name="Freeform: Shape 65">
                                  <a:extLst>
                                    <a:ext uri="{FF2B5EF4-FFF2-40B4-BE49-F238E27FC236}">
                                      <a16:creationId xmlns:a16="http://schemas.microsoft.com/office/drawing/2014/main" id="{D9050D3D-922C-42ED-AE56-42B28D0CDE9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5" name="Freeform: Shape 284">
                                  <a:extLst>
                                    <a:ext uri="{FF2B5EF4-FFF2-40B4-BE49-F238E27FC236}">
                                      <a16:creationId xmlns:a16="http://schemas.microsoft.com/office/drawing/2014/main" id="{29B4AFB8-A66C-478F-A010-FF3C723B669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116663" y="3215318"/>
                                  <a:ext cx="204787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6" name="Freeform: Shape 285">
                                  <a:extLst>
                                    <a:ext uri="{FF2B5EF4-FFF2-40B4-BE49-F238E27FC236}">
                                      <a16:creationId xmlns:a16="http://schemas.microsoft.com/office/drawing/2014/main" id="{7F2A4661-A79B-46A3-A85A-510F05EE9C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307905" y="3215319"/>
                                  <a:ext cx="204787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56" name="Group 55">
                              <a:extLst>
                                <a:ext uri="{FF2B5EF4-FFF2-40B4-BE49-F238E27FC236}">
                                  <a16:creationId xmlns:a16="http://schemas.microsoft.com/office/drawing/2014/main" id="{60AC542D-DDB0-447C-9C20-69ADD9E06CE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rot="19954914">
                              <a:off x="904671" y="3302100"/>
                              <a:ext cx="333836" cy="247006"/>
                              <a:chOff x="1214680" y="3261799"/>
                              <a:chExt cx="333836" cy="247006"/>
                            </a:xfrm>
                          </p:grpSpPr>
                          <p:grpSp>
                            <p:nvGrpSpPr>
                              <p:cNvPr id="57" name="Group 56">
                                <a:extLst>
                                  <a:ext uri="{FF2B5EF4-FFF2-40B4-BE49-F238E27FC236}">
                                    <a16:creationId xmlns:a16="http://schemas.microsoft.com/office/drawing/2014/main" id="{E7295BCD-C32A-4775-8DF2-EFDEB08A3C4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14680" y="3372025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61" name="Freeform: Shape 60">
                                  <a:extLst>
                                    <a:ext uri="{FF2B5EF4-FFF2-40B4-BE49-F238E27FC236}">
                                      <a16:creationId xmlns:a16="http://schemas.microsoft.com/office/drawing/2014/main" id="{47293CD0-7F4A-4A9C-908D-62D596F74EE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2" name="Freeform: Shape 61">
                                  <a:extLst>
                                    <a:ext uri="{FF2B5EF4-FFF2-40B4-BE49-F238E27FC236}">
                                      <a16:creationId xmlns:a16="http://schemas.microsoft.com/office/drawing/2014/main" id="{892E00DE-ABA6-448A-BB33-4037BCFD8F6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58" name="Group 57">
                                <a:extLst>
                                  <a:ext uri="{FF2B5EF4-FFF2-40B4-BE49-F238E27FC236}">
                                    <a16:creationId xmlns:a16="http://schemas.microsoft.com/office/drawing/2014/main" id="{A87EE5D1-4223-46C8-BB1A-A70CEEC14D8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88208" y="3261799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59" name="Freeform: Shape 58">
                                  <a:extLst>
                                    <a:ext uri="{FF2B5EF4-FFF2-40B4-BE49-F238E27FC236}">
                                      <a16:creationId xmlns:a16="http://schemas.microsoft.com/office/drawing/2014/main" id="{4544B7F3-53D7-4E32-A84D-2F66DF8E205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0" name="Freeform: Shape 59">
                                  <a:extLst>
                                    <a:ext uri="{FF2B5EF4-FFF2-40B4-BE49-F238E27FC236}">
                                      <a16:creationId xmlns:a16="http://schemas.microsoft.com/office/drawing/2014/main" id="{436BCD00-F2CF-4F05-BB08-6DC1F53F3BA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</p:grpSp>
                      <p:grpSp>
                        <p:nvGrpSpPr>
                          <p:cNvPr id="69" name="Group 68">
                            <a:extLst>
                              <a:ext uri="{FF2B5EF4-FFF2-40B4-BE49-F238E27FC236}">
                                <a16:creationId xmlns:a16="http://schemas.microsoft.com/office/drawing/2014/main" id="{1AE5AB1B-A8B6-43ED-8CB1-1FA3775A96F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4555157">
                            <a:off x="479772" y="4190708"/>
                            <a:ext cx="643845" cy="287307"/>
                            <a:chOff x="904671" y="3261799"/>
                            <a:chExt cx="643845" cy="287307"/>
                          </a:xfrm>
                        </p:grpSpPr>
                        <p:grpSp>
                          <p:nvGrpSpPr>
                            <p:cNvPr id="70" name="Group 69">
                              <a:extLst>
                                <a:ext uri="{FF2B5EF4-FFF2-40B4-BE49-F238E27FC236}">
                                  <a16:creationId xmlns:a16="http://schemas.microsoft.com/office/drawing/2014/main" id="{AE09B291-A241-4112-BE6A-2FA14DFC1C1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14680" y="3261799"/>
                              <a:ext cx="333836" cy="247006"/>
                              <a:chOff x="1214680" y="3261799"/>
                              <a:chExt cx="333836" cy="247006"/>
                            </a:xfrm>
                          </p:grpSpPr>
                          <p:grpSp>
                            <p:nvGrpSpPr>
                              <p:cNvPr id="78" name="Group 77">
                                <a:extLst>
                                  <a:ext uri="{FF2B5EF4-FFF2-40B4-BE49-F238E27FC236}">
                                    <a16:creationId xmlns:a16="http://schemas.microsoft.com/office/drawing/2014/main" id="{D09F22EC-AF4D-43A3-B065-0D1B9F0317A5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14680" y="3372025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82" name="Freeform: Shape 81">
                                  <a:extLst>
                                    <a:ext uri="{FF2B5EF4-FFF2-40B4-BE49-F238E27FC236}">
                                      <a16:creationId xmlns:a16="http://schemas.microsoft.com/office/drawing/2014/main" id="{E9DCB0CD-7538-4FFE-8EA1-8F295D3B29E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3" name="Freeform: Shape 82">
                                  <a:extLst>
                                    <a:ext uri="{FF2B5EF4-FFF2-40B4-BE49-F238E27FC236}">
                                      <a16:creationId xmlns:a16="http://schemas.microsoft.com/office/drawing/2014/main" id="{2904C082-7D14-43EE-923E-235EFF81C8D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79" name="Group 78">
                                <a:extLst>
                                  <a:ext uri="{FF2B5EF4-FFF2-40B4-BE49-F238E27FC236}">
                                    <a16:creationId xmlns:a16="http://schemas.microsoft.com/office/drawing/2014/main" id="{2985F72F-247A-4D46-B602-18F91633BDE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88208" y="3261799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80" name="Freeform: Shape 79">
                                  <a:extLst>
                                    <a:ext uri="{FF2B5EF4-FFF2-40B4-BE49-F238E27FC236}">
                                      <a16:creationId xmlns:a16="http://schemas.microsoft.com/office/drawing/2014/main" id="{A3CCAA63-B540-4E6B-AD67-44A4AB204D1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1" name="Freeform: Shape 80">
                                  <a:extLst>
                                    <a:ext uri="{FF2B5EF4-FFF2-40B4-BE49-F238E27FC236}">
                                      <a16:creationId xmlns:a16="http://schemas.microsoft.com/office/drawing/2014/main" id="{E3BA91AA-A448-4799-BA1D-011FBCDEEEA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71" name="Group 70">
                              <a:extLst>
                                <a:ext uri="{FF2B5EF4-FFF2-40B4-BE49-F238E27FC236}">
                                  <a16:creationId xmlns:a16="http://schemas.microsoft.com/office/drawing/2014/main" id="{2D50D6B3-E2F1-46D5-A890-1261337C629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rot="19954914">
                              <a:off x="904671" y="3302100"/>
                              <a:ext cx="333836" cy="247006"/>
                              <a:chOff x="1214680" y="3261799"/>
                              <a:chExt cx="333836" cy="247006"/>
                            </a:xfrm>
                          </p:grpSpPr>
                          <p:grpSp>
                            <p:nvGrpSpPr>
                              <p:cNvPr id="72" name="Group 71">
                                <a:extLst>
                                  <a:ext uri="{FF2B5EF4-FFF2-40B4-BE49-F238E27FC236}">
                                    <a16:creationId xmlns:a16="http://schemas.microsoft.com/office/drawing/2014/main" id="{E1212563-4DBD-42A2-B851-7B606EA08AA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14680" y="3372025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76" name="Freeform: Shape 75">
                                  <a:extLst>
                                    <a:ext uri="{FF2B5EF4-FFF2-40B4-BE49-F238E27FC236}">
                                      <a16:creationId xmlns:a16="http://schemas.microsoft.com/office/drawing/2014/main" id="{D49B1848-78F3-4C0D-B6B5-7E321AF4DB8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77" name="Freeform: Shape 76">
                                  <a:extLst>
                                    <a:ext uri="{FF2B5EF4-FFF2-40B4-BE49-F238E27FC236}">
                                      <a16:creationId xmlns:a16="http://schemas.microsoft.com/office/drawing/2014/main" id="{F6BFF69B-31A2-4F4C-9AD0-4774B42D0E4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73" name="Group 72">
                                <a:extLst>
                                  <a:ext uri="{FF2B5EF4-FFF2-40B4-BE49-F238E27FC236}">
                                    <a16:creationId xmlns:a16="http://schemas.microsoft.com/office/drawing/2014/main" id="{76428705-888B-4AEA-812C-BCD9B671100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88208" y="3261799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74" name="Freeform: Shape 73">
                                  <a:extLst>
                                    <a:ext uri="{FF2B5EF4-FFF2-40B4-BE49-F238E27FC236}">
                                      <a16:creationId xmlns:a16="http://schemas.microsoft.com/office/drawing/2014/main" id="{79F15C7F-66CF-4182-800A-94B81497B84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75" name="Freeform: Shape 74">
                                  <a:extLst>
                                    <a:ext uri="{FF2B5EF4-FFF2-40B4-BE49-F238E27FC236}">
                                      <a16:creationId xmlns:a16="http://schemas.microsoft.com/office/drawing/2014/main" id="{4B1EE884-3EDB-4975-835D-602B38FBAF5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</p:grpSp>
                      <p:grpSp>
                        <p:nvGrpSpPr>
                          <p:cNvPr id="84" name="Group 83">
                            <a:extLst>
                              <a:ext uri="{FF2B5EF4-FFF2-40B4-BE49-F238E27FC236}">
                                <a16:creationId xmlns:a16="http://schemas.microsoft.com/office/drawing/2014/main" id="{22780C67-B78A-4F84-A924-A727DF91F93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1074466">
                            <a:off x="1000293" y="4456810"/>
                            <a:ext cx="643845" cy="287307"/>
                            <a:chOff x="904671" y="3261799"/>
                            <a:chExt cx="643845" cy="287307"/>
                          </a:xfrm>
                        </p:grpSpPr>
                        <p:grpSp>
                          <p:nvGrpSpPr>
                            <p:cNvPr id="85" name="Group 84">
                              <a:extLst>
                                <a:ext uri="{FF2B5EF4-FFF2-40B4-BE49-F238E27FC236}">
                                  <a16:creationId xmlns:a16="http://schemas.microsoft.com/office/drawing/2014/main" id="{4A6BE645-DE98-4FCD-B335-8DBBC66C97D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14680" y="3261799"/>
                              <a:ext cx="333836" cy="247006"/>
                              <a:chOff x="1214680" y="3261799"/>
                              <a:chExt cx="333836" cy="247006"/>
                            </a:xfrm>
                          </p:grpSpPr>
                          <p:grpSp>
                            <p:nvGrpSpPr>
                              <p:cNvPr id="93" name="Group 92">
                                <a:extLst>
                                  <a:ext uri="{FF2B5EF4-FFF2-40B4-BE49-F238E27FC236}">
                                    <a16:creationId xmlns:a16="http://schemas.microsoft.com/office/drawing/2014/main" id="{2DAE4E47-9428-452F-A1D9-34986650501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14680" y="3372025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97" name="Freeform: Shape 96">
                                  <a:extLst>
                                    <a:ext uri="{FF2B5EF4-FFF2-40B4-BE49-F238E27FC236}">
                                      <a16:creationId xmlns:a16="http://schemas.microsoft.com/office/drawing/2014/main" id="{DDA5B269-190A-4B15-87F6-DC024AAEAD0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98" name="Freeform: Shape 97">
                                  <a:extLst>
                                    <a:ext uri="{FF2B5EF4-FFF2-40B4-BE49-F238E27FC236}">
                                      <a16:creationId xmlns:a16="http://schemas.microsoft.com/office/drawing/2014/main" id="{0905F787-7FBD-4DB8-A043-0C76EBD0B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94" name="Group 93">
                                <a:extLst>
                                  <a:ext uri="{FF2B5EF4-FFF2-40B4-BE49-F238E27FC236}">
                                    <a16:creationId xmlns:a16="http://schemas.microsoft.com/office/drawing/2014/main" id="{403DFA51-D016-461C-80E7-34F682D6C31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88208" y="3261799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95" name="Freeform: Shape 94">
                                  <a:extLst>
                                    <a:ext uri="{FF2B5EF4-FFF2-40B4-BE49-F238E27FC236}">
                                      <a16:creationId xmlns:a16="http://schemas.microsoft.com/office/drawing/2014/main" id="{65054882-8E7C-49A1-8DCC-25DD1CD25FC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96" name="Freeform: Shape 95">
                                  <a:extLst>
                                    <a:ext uri="{FF2B5EF4-FFF2-40B4-BE49-F238E27FC236}">
                                      <a16:creationId xmlns:a16="http://schemas.microsoft.com/office/drawing/2014/main" id="{3578353B-E47C-4AB4-80E3-F95D3218751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86" name="Group 85">
                              <a:extLst>
                                <a:ext uri="{FF2B5EF4-FFF2-40B4-BE49-F238E27FC236}">
                                  <a16:creationId xmlns:a16="http://schemas.microsoft.com/office/drawing/2014/main" id="{EF54C385-EEE7-4F0E-9C85-ADD5568766E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rot="19954914">
                              <a:off x="904671" y="3302100"/>
                              <a:ext cx="333836" cy="247006"/>
                              <a:chOff x="1214680" y="3261799"/>
                              <a:chExt cx="333836" cy="247006"/>
                            </a:xfrm>
                          </p:grpSpPr>
                          <p:grpSp>
                            <p:nvGrpSpPr>
                              <p:cNvPr id="87" name="Group 86">
                                <a:extLst>
                                  <a:ext uri="{FF2B5EF4-FFF2-40B4-BE49-F238E27FC236}">
                                    <a16:creationId xmlns:a16="http://schemas.microsoft.com/office/drawing/2014/main" id="{3B86E88B-D5B4-4BE3-9DA8-3444F81BCAC5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14680" y="3372025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91" name="Freeform: Shape 90">
                                  <a:extLst>
                                    <a:ext uri="{FF2B5EF4-FFF2-40B4-BE49-F238E27FC236}">
                                      <a16:creationId xmlns:a16="http://schemas.microsoft.com/office/drawing/2014/main" id="{8A798029-01F7-4259-9E04-CBFB8FD24AA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92" name="Freeform: Shape 91">
                                  <a:extLst>
                                    <a:ext uri="{FF2B5EF4-FFF2-40B4-BE49-F238E27FC236}">
                                      <a16:creationId xmlns:a16="http://schemas.microsoft.com/office/drawing/2014/main" id="{54426CC1-BFAC-48ED-86B5-680338AF42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88" name="Group 87">
                                <a:extLst>
                                  <a:ext uri="{FF2B5EF4-FFF2-40B4-BE49-F238E27FC236}">
                                    <a16:creationId xmlns:a16="http://schemas.microsoft.com/office/drawing/2014/main" id="{1BB59014-AA65-48C4-88E6-8A7C8EA8068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88208" y="3261799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89" name="Freeform: Shape 88">
                                  <a:extLst>
                                    <a:ext uri="{FF2B5EF4-FFF2-40B4-BE49-F238E27FC236}">
                                      <a16:creationId xmlns:a16="http://schemas.microsoft.com/office/drawing/2014/main" id="{2B1212D6-06CC-4DD0-91FB-9DF439242B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90" name="Freeform: Shape 89">
                                  <a:extLst>
                                    <a:ext uri="{FF2B5EF4-FFF2-40B4-BE49-F238E27FC236}">
                                      <a16:creationId xmlns:a16="http://schemas.microsoft.com/office/drawing/2014/main" id="{F48E31DB-DE45-4032-A158-739640BB756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</p:grpSp>
                      <p:grpSp>
                        <p:nvGrpSpPr>
                          <p:cNvPr id="99" name="Group 98">
                            <a:extLst>
                              <a:ext uri="{FF2B5EF4-FFF2-40B4-BE49-F238E27FC236}">
                                <a16:creationId xmlns:a16="http://schemas.microsoft.com/office/drawing/2014/main" id="{2DCAD83A-A942-44D6-AE3B-A1EB5F5CEFB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7480705">
                            <a:off x="1491214" y="4141489"/>
                            <a:ext cx="663654" cy="287307"/>
                            <a:chOff x="904671" y="3261799"/>
                            <a:chExt cx="643845" cy="287307"/>
                          </a:xfrm>
                        </p:grpSpPr>
                        <p:grpSp>
                          <p:nvGrpSpPr>
                            <p:cNvPr id="100" name="Group 99">
                              <a:extLst>
                                <a:ext uri="{FF2B5EF4-FFF2-40B4-BE49-F238E27FC236}">
                                  <a16:creationId xmlns:a16="http://schemas.microsoft.com/office/drawing/2014/main" id="{A67C53E6-F673-4CED-AA79-2F83A1DBA80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14680" y="3261799"/>
                              <a:ext cx="333836" cy="247006"/>
                              <a:chOff x="1214680" y="3261799"/>
                              <a:chExt cx="333836" cy="247006"/>
                            </a:xfrm>
                          </p:grpSpPr>
                          <p:grpSp>
                            <p:nvGrpSpPr>
                              <p:cNvPr id="108" name="Group 107">
                                <a:extLst>
                                  <a:ext uri="{FF2B5EF4-FFF2-40B4-BE49-F238E27FC236}">
                                    <a16:creationId xmlns:a16="http://schemas.microsoft.com/office/drawing/2014/main" id="{A8E624AA-1B98-49F6-AB5C-9E77576B3CC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14680" y="3372025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112" name="Freeform: Shape 111">
                                  <a:extLst>
                                    <a:ext uri="{FF2B5EF4-FFF2-40B4-BE49-F238E27FC236}">
                                      <a16:creationId xmlns:a16="http://schemas.microsoft.com/office/drawing/2014/main" id="{B0E978DE-6E2E-4DD3-81B7-467A7467335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13" name="Freeform: Shape 112">
                                  <a:extLst>
                                    <a:ext uri="{FF2B5EF4-FFF2-40B4-BE49-F238E27FC236}">
                                      <a16:creationId xmlns:a16="http://schemas.microsoft.com/office/drawing/2014/main" id="{2C3C253C-E8C9-4F49-AED1-4F78185973B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109" name="Group 108">
                                <a:extLst>
                                  <a:ext uri="{FF2B5EF4-FFF2-40B4-BE49-F238E27FC236}">
                                    <a16:creationId xmlns:a16="http://schemas.microsoft.com/office/drawing/2014/main" id="{A4FA3766-FAA5-45C5-B08C-FB2CA2538CA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88208" y="3261799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110" name="Freeform: Shape 109">
                                  <a:extLst>
                                    <a:ext uri="{FF2B5EF4-FFF2-40B4-BE49-F238E27FC236}">
                                      <a16:creationId xmlns:a16="http://schemas.microsoft.com/office/drawing/2014/main" id="{F4ADC72A-B669-4722-A7F3-F4B68506A90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11" name="Freeform: Shape 110">
                                  <a:extLst>
                                    <a:ext uri="{FF2B5EF4-FFF2-40B4-BE49-F238E27FC236}">
                                      <a16:creationId xmlns:a16="http://schemas.microsoft.com/office/drawing/2014/main" id="{51F6B4B7-A6C6-4FE1-A51B-A37D8D5C5F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101" name="Group 100">
                              <a:extLst>
                                <a:ext uri="{FF2B5EF4-FFF2-40B4-BE49-F238E27FC236}">
                                  <a16:creationId xmlns:a16="http://schemas.microsoft.com/office/drawing/2014/main" id="{5DB6D650-46A8-4414-81F6-D7E2BD289BC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rot="19954914">
                              <a:off x="904671" y="3302100"/>
                              <a:ext cx="333836" cy="247006"/>
                              <a:chOff x="1214680" y="3261799"/>
                              <a:chExt cx="333836" cy="247006"/>
                            </a:xfrm>
                          </p:grpSpPr>
                          <p:grpSp>
                            <p:nvGrpSpPr>
                              <p:cNvPr id="102" name="Group 101">
                                <a:extLst>
                                  <a:ext uri="{FF2B5EF4-FFF2-40B4-BE49-F238E27FC236}">
                                    <a16:creationId xmlns:a16="http://schemas.microsoft.com/office/drawing/2014/main" id="{37C67214-4672-47DD-B832-A0C791101F1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14680" y="3372025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106" name="Freeform: Shape 105">
                                  <a:extLst>
                                    <a:ext uri="{FF2B5EF4-FFF2-40B4-BE49-F238E27FC236}">
                                      <a16:creationId xmlns:a16="http://schemas.microsoft.com/office/drawing/2014/main" id="{B6F0B456-4BE3-4A5C-9213-B0D853962CC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07" name="Freeform: Shape 106">
                                  <a:extLst>
                                    <a:ext uri="{FF2B5EF4-FFF2-40B4-BE49-F238E27FC236}">
                                      <a16:creationId xmlns:a16="http://schemas.microsoft.com/office/drawing/2014/main" id="{CBFD722B-D7B4-4966-9970-151B07CBAD9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103" name="Group 102">
                                <a:extLst>
                                  <a:ext uri="{FF2B5EF4-FFF2-40B4-BE49-F238E27FC236}">
                                    <a16:creationId xmlns:a16="http://schemas.microsoft.com/office/drawing/2014/main" id="{D32726F1-927F-4287-99A2-C1A37272F4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88208" y="3261799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104" name="Freeform: Shape 103">
                                  <a:extLst>
                                    <a:ext uri="{FF2B5EF4-FFF2-40B4-BE49-F238E27FC236}">
                                      <a16:creationId xmlns:a16="http://schemas.microsoft.com/office/drawing/2014/main" id="{5FAA069D-79D7-4F42-8277-C7FC0162ABB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05" name="Freeform: Shape 104">
                                  <a:extLst>
                                    <a:ext uri="{FF2B5EF4-FFF2-40B4-BE49-F238E27FC236}">
                                      <a16:creationId xmlns:a16="http://schemas.microsoft.com/office/drawing/2014/main" id="{42763259-E6A5-4AFA-9B6D-BC57AFA97DB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</p:grpSp>
                      <p:grpSp>
                        <p:nvGrpSpPr>
                          <p:cNvPr id="114" name="Group 113">
                            <a:extLst>
                              <a:ext uri="{FF2B5EF4-FFF2-40B4-BE49-F238E27FC236}">
                                <a16:creationId xmlns:a16="http://schemas.microsoft.com/office/drawing/2014/main" id="{5C8772E3-D145-407C-9BBB-EF41F4A2666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3767352">
                            <a:off x="1439146" y="3521938"/>
                            <a:ext cx="697806" cy="296218"/>
                            <a:chOff x="901560" y="3261799"/>
                            <a:chExt cx="646956" cy="296218"/>
                          </a:xfrm>
                        </p:grpSpPr>
                        <p:grpSp>
                          <p:nvGrpSpPr>
                            <p:cNvPr id="115" name="Group 114">
                              <a:extLst>
                                <a:ext uri="{FF2B5EF4-FFF2-40B4-BE49-F238E27FC236}">
                                  <a16:creationId xmlns:a16="http://schemas.microsoft.com/office/drawing/2014/main" id="{87CECEC6-6CDA-44D2-9858-7A95ED7FBDB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13475" y="3261799"/>
                              <a:ext cx="335041" cy="256604"/>
                              <a:chOff x="1213475" y="3261799"/>
                              <a:chExt cx="335041" cy="256604"/>
                            </a:xfrm>
                          </p:grpSpPr>
                          <p:grpSp>
                            <p:nvGrpSpPr>
                              <p:cNvPr id="123" name="Group 122">
                                <a:extLst>
                                  <a:ext uri="{FF2B5EF4-FFF2-40B4-BE49-F238E27FC236}">
                                    <a16:creationId xmlns:a16="http://schemas.microsoft.com/office/drawing/2014/main" id="{02296256-D2BE-4555-9C0D-22359A793F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13475" y="3372026"/>
                                <a:ext cx="161511" cy="146377"/>
                                <a:chOff x="1092402" y="3205163"/>
                                <a:chExt cx="399004" cy="336379"/>
                              </a:xfrm>
                            </p:grpSpPr>
                            <p:sp>
                              <p:nvSpPr>
                                <p:cNvPr id="127" name="Freeform: Shape 126">
                                  <a:extLst>
                                    <a:ext uri="{FF2B5EF4-FFF2-40B4-BE49-F238E27FC236}">
                                      <a16:creationId xmlns:a16="http://schemas.microsoft.com/office/drawing/2014/main" id="{93BB8591-551F-4830-BDA6-B4375C19C39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28" name="Freeform: Shape 127">
                                  <a:extLst>
                                    <a:ext uri="{FF2B5EF4-FFF2-40B4-BE49-F238E27FC236}">
                                      <a16:creationId xmlns:a16="http://schemas.microsoft.com/office/drawing/2014/main" id="{681C9FAF-6CF6-4C07-8BD0-436DF2F25DE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7" name="Freeform: Shape 286">
                                  <a:extLst>
                                    <a:ext uri="{FF2B5EF4-FFF2-40B4-BE49-F238E27FC236}">
                                      <a16:creationId xmlns:a16="http://schemas.microsoft.com/office/drawing/2014/main" id="{EC653394-17C8-4023-A77C-EA9624390C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2402" y="3227217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124" name="Group 123">
                                <a:extLst>
                                  <a:ext uri="{FF2B5EF4-FFF2-40B4-BE49-F238E27FC236}">
                                    <a16:creationId xmlns:a16="http://schemas.microsoft.com/office/drawing/2014/main" id="{77034738-7914-4283-9846-D0B7BCD717A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88208" y="3261799"/>
                                <a:ext cx="160308" cy="136780"/>
                                <a:chOff x="1095375" y="3205163"/>
                                <a:chExt cx="396031" cy="314325"/>
                              </a:xfrm>
                            </p:grpSpPr>
                            <p:sp>
                              <p:nvSpPr>
                                <p:cNvPr id="125" name="Freeform: Shape 124">
                                  <a:extLst>
                                    <a:ext uri="{FF2B5EF4-FFF2-40B4-BE49-F238E27FC236}">
                                      <a16:creationId xmlns:a16="http://schemas.microsoft.com/office/drawing/2014/main" id="{D7A8C9AF-5707-41A2-91EE-6847FD9BE3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26" name="Freeform: Shape 125">
                                  <a:extLst>
                                    <a:ext uri="{FF2B5EF4-FFF2-40B4-BE49-F238E27FC236}">
                                      <a16:creationId xmlns:a16="http://schemas.microsoft.com/office/drawing/2014/main" id="{8FF7C972-9B46-4AB4-AAA7-439657E758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116" name="Group 115">
                              <a:extLst>
                                <a:ext uri="{FF2B5EF4-FFF2-40B4-BE49-F238E27FC236}">
                                  <a16:creationId xmlns:a16="http://schemas.microsoft.com/office/drawing/2014/main" id="{6B213ED8-F67E-448D-AD9F-49B6A37968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rot="19954914">
                              <a:off x="901560" y="3302598"/>
                              <a:ext cx="338046" cy="255419"/>
                              <a:chOff x="1209515" y="3261306"/>
                              <a:chExt cx="338046" cy="255419"/>
                            </a:xfrm>
                          </p:grpSpPr>
                          <p:grpSp>
                            <p:nvGrpSpPr>
                              <p:cNvPr id="117" name="Group 116">
                                <a:extLst>
                                  <a:ext uri="{FF2B5EF4-FFF2-40B4-BE49-F238E27FC236}">
                                    <a16:creationId xmlns:a16="http://schemas.microsoft.com/office/drawing/2014/main" id="{0042FB04-49B7-474F-9526-33175E7CA6E5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09515" y="3372024"/>
                                <a:ext cx="165473" cy="144701"/>
                                <a:chOff x="1082615" y="3205163"/>
                                <a:chExt cx="408791" cy="332528"/>
                              </a:xfrm>
                            </p:grpSpPr>
                            <p:sp>
                              <p:nvSpPr>
                                <p:cNvPr id="121" name="Freeform: Shape 120">
                                  <a:extLst>
                                    <a:ext uri="{FF2B5EF4-FFF2-40B4-BE49-F238E27FC236}">
                                      <a16:creationId xmlns:a16="http://schemas.microsoft.com/office/drawing/2014/main" id="{855D5766-F70B-4FCF-975F-1F27CD072B1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22" name="Freeform: Shape 121">
                                  <a:extLst>
                                    <a:ext uri="{FF2B5EF4-FFF2-40B4-BE49-F238E27FC236}">
                                      <a16:creationId xmlns:a16="http://schemas.microsoft.com/office/drawing/2014/main" id="{1DABD9B5-3E11-46A5-A327-B0E109CAB78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8" name="Freeform: Shape 287">
                                  <a:extLst>
                                    <a:ext uri="{FF2B5EF4-FFF2-40B4-BE49-F238E27FC236}">
                                      <a16:creationId xmlns:a16="http://schemas.microsoft.com/office/drawing/2014/main" id="{54E2935E-5B53-4D4A-B404-0A62DC17FF0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82615" y="3223366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9" name="Freeform: Shape 288">
                                  <a:extLst>
                                    <a:ext uri="{FF2B5EF4-FFF2-40B4-BE49-F238E27FC236}">
                                      <a16:creationId xmlns:a16="http://schemas.microsoft.com/office/drawing/2014/main" id="{EAA05EF6-5A8C-4678-8FE1-720A283A5A7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73858" y="3223364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118" name="Group 117">
                                <a:extLst>
                                  <a:ext uri="{FF2B5EF4-FFF2-40B4-BE49-F238E27FC236}">
                                    <a16:creationId xmlns:a16="http://schemas.microsoft.com/office/drawing/2014/main" id="{F43947C2-F1D8-49D1-9045-1602B3C80A0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1572289">
                                <a:off x="1383854" y="3261306"/>
                                <a:ext cx="163707" cy="145743"/>
                                <a:chOff x="1095375" y="3184566"/>
                                <a:chExt cx="404428" cy="334922"/>
                              </a:xfrm>
                            </p:grpSpPr>
                            <p:sp>
                              <p:nvSpPr>
                                <p:cNvPr id="119" name="Freeform: Shape 118">
                                  <a:extLst>
                                    <a:ext uri="{FF2B5EF4-FFF2-40B4-BE49-F238E27FC236}">
                                      <a16:creationId xmlns:a16="http://schemas.microsoft.com/office/drawing/2014/main" id="{BDB744FC-8B35-4DD8-9CB6-77C1A6AD37A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95375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20" name="Freeform: Shape 119">
                                  <a:extLst>
                                    <a:ext uri="{FF2B5EF4-FFF2-40B4-BE49-F238E27FC236}">
                                      <a16:creationId xmlns:a16="http://schemas.microsoft.com/office/drawing/2014/main" id="{6BDE8FE7-06C4-4E06-A767-99438B8B285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86618" y="3205163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90" name="Freeform: Shape 289">
                                  <a:extLst>
                                    <a:ext uri="{FF2B5EF4-FFF2-40B4-BE49-F238E27FC236}">
                                      <a16:creationId xmlns:a16="http://schemas.microsoft.com/office/drawing/2014/main" id="{7570EB31-2969-4FB1-A3F1-8D5DFE65C8C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103773" y="3184566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91" name="Freeform: Shape 290">
                                  <a:extLst>
                                    <a:ext uri="{FF2B5EF4-FFF2-40B4-BE49-F238E27FC236}">
                                      <a16:creationId xmlns:a16="http://schemas.microsoft.com/office/drawing/2014/main" id="{F865155D-4873-4251-AD3F-40FB3A8D7CA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H="1">
                                  <a:off x="1295015" y="3184566"/>
                                  <a:ext cx="204788" cy="314325"/>
                                </a:xfrm>
                                <a:custGeom>
                                  <a:avLst/>
                                  <a:gdLst>
                                    <a:gd name="connsiteX0" fmla="*/ 0 w 204788"/>
                                    <a:gd name="connsiteY0" fmla="*/ 0 h 314325"/>
                                    <a:gd name="connsiteX1" fmla="*/ 71438 w 204788"/>
                                    <a:gd name="connsiteY1" fmla="*/ 261937 h 314325"/>
                                    <a:gd name="connsiteX2" fmla="*/ 204788 w 204788"/>
                                    <a:gd name="connsiteY2" fmla="*/ 314325 h 3143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204788" h="314325">
                                      <a:moveTo>
                                        <a:pt x="0" y="0"/>
                                      </a:moveTo>
                                      <a:cubicBezTo>
                                        <a:pt x="18653" y="104775"/>
                                        <a:pt x="37307" y="209550"/>
                                        <a:pt x="71438" y="261937"/>
                                      </a:cubicBezTo>
                                      <a:cubicBezTo>
                                        <a:pt x="105569" y="314325"/>
                                        <a:pt x="155178" y="314325"/>
                                        <a:pt x="204788" y="314325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rgbClr val="FF0000"/>
                                  </a:solidFill>
                                </a:ln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</p:grpSp>
                      </p:grpSp>
                    </p:grpSp>
                  </p:grpSp>
                  <p:cxnSp>
                    <p:nvCxnSpPr>
                      <p:cNvPr id="26" name="Straight Connector 25">
                        <a:extLst>
                          <a:ext uri="{FF2B5EF4-FFF2-40B4-BE49-F238E27FC236}">
                            <a16:creationId xmlns:a16="http://schemas.microsoft.com/office/drawing/2014/main" id="{C235795B-A516-4CC9-A8B5-541419F429F4}"/>
                          </a:ext>
                        </a:extLst>
                      </p:cNvPr>
                      <p:cNvCxnSpPr>
                        <a:cxnSpLocks/>
                        <a:endCxn id="28" idx="2"/>
                      </p:cNvCxnSpPr>
                      <p:nvPr/>
                    </p:nvCxnSpPr>
                    <p:spPr>
                      <a:xfrm flipH="1" flipV="1">
                        <a:off x="670063" y="2842699"/>
                        <a:ext cx="646765" cy="1167271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1DA873D1-F452-4315-B486-F1A2A6846B8B}"/>
                        </a:ext>
                      </a:extLst>
                    </p:cNvPr>
                    <p:cNvCxnSpPr>
                      <a:cxnSpLocks/>
                      <a:stCxn id="3" idx="7"/>
                      <a:endCxn id="327" idx="2"/>
                    </p:cNvCxnSpPr>
                    <p:nvPr/>
                  </p:nvCxnSpPr>
                  <p:spPr>
                    <a:xfrm flipV="1">
                      <a:off x="2478601" y="2843212"/>
                      <a:ext cx="632713" cy="84182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99BB90E6-FB5A-4F57-B723-D4E0A7F0F3D9}"/>
                    </a:ext>
                  </a:extLst>
                </p:cNvPr>
                <p:cNvCxnSpPr>
                  <a:cxnSpLocks/>
                  <a:stCxn id="320" idx="0"/>
                </p:cNvCxnSpPr>
                <p:nvPr/>
              </p:nvCxnSpPr>
              <p:spPr>
                <a:xfrm flipV="1">
                  <a:off x="949297" y="4523291"/>
                  <a:ext cx="432685" cy="4575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BC0AEA77-EEEA-4BCE-9046-30593A2D761C}"/>
                    </a:ext>
                  </a:extLst>
                </p:cNvPr>
                <p:cNvSpPr/>
                <p:nvPr/>
              </p:nvSpPr>
              <p:spPr>
                <a:xfrm>
                  <a:off x="-18821" y="4980851"/>
                  <a:ext cx="19362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Thermal insulation</a:t>
                  </a:r>
                </a:p>
              </p:txBody>
            </p:sp>
          </p:grp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3FF89ED-8D9D-4F70-87CE-793830AEB332}"/>
                  </a:ext>
                </a:extLst>
              </p:cNvPr>
              <p:cNvCxnSpPr>
                <a:cxnSpLocks/>
                <a:stCxn id="110" idx="2"/>
                <a:endCxn id="25" idx="0"/>
              </p:cNvCxnSpPr>
              <p:nvPr/>
            </p:nvCxnSpPr>
            <p:spPr>
              <a:xfrm>
                <a:off x="2660068" y="4581458"/>
                <a:ext cx="602182" cy="4043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89524E9E-AD0C-4FEE-9650-1B6BA072DD47}"/>
                </a:ext>
              </a:extLst>
            </p:cNvPr>
            <p:cNvSpPr/>
            <p:nvPr/>
          </p:nvSpPr>
          <p:spPr>
            <a:xfrm>
              <a:off x="2814598" y="2473880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Pipe</a:t>
              </a:r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F07382E5-B50D-4062-BD96-D7DBB85E1F3D}"/>
              </a:ext>
            </a:extLst>
          </p:cNvPr>
          <p:cNvSpPr/>
          <p:nvPr/>
        </p:nvSpPr>
        <p:spPr>
          <a:xfrm>
            <a:off x="7318728" y="3243451"/>
            <a:ext cx="1406604" cy="369332"/>
          </a:xfrm>
          <a:prstGeom prst="rect">
            <a:avLst/>
          </a:prstGeom>
          <a:noFill/>
          <a:ln w="50800">
            <a:noFill/>
            <a:prstDash val="dash"/>
          </a:ln>
        </p:spPr>
        <p:txBody>
          <a:bodyPr wrap="none">
            <a:spAutoFit/>
          </a:bodyPr>
          <a:lstStyle/>
          <a:p>
            <a:r>
              <a:rPr lang="en-US" b="1" dirty="0"/>
              <a:t>Power input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A4C8E-3A65-43C9-80FE-02F89647F210}"/>
              </a:ext>
            </a:extLst>
          </p:cNvPr>
          <p:cNvSpPr txBox="1"/>
          <p:nvPr/>
        </p:nvSpPr>
        <p:spPr>
          <a:xfrm>
            <a:off x="1132842" y="5817093"/>
            <a:ext cx="399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Cross-sectional view of a pipe/heater set</a:t>
            </a:r>
          </a:p>
        </p:txBody>
      </p:sp>
    </p:spTree>
    <p:extLst>
      <p:ext uri="{BB962C8B-B14F-4D97-AF65-F5344CB8AC3E}">
        <p14:creationId xmlns:p14="http://schemas.microsoft.com/office/powerpoint/2010/main" val="154931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riskheat corporation logo">
            <a:extLst>
              <a:ext uri="{FF2B5EF4-FFF2-40B4-BE49-F238E27FC236}">
                <a16:creationId xmlns:a16="http://schemas.microsoft.com/office/drawing/2014/main" id="{0E637FA9-95CE-4B6F-BEC5-073CAF3F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353174"/>
            <a:ext cx="22302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1B4E-CFAA-4A74-BFCE-4093B4C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018C00-1FC3-4C47-8CDD-2127FA3ED1E3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4FDFBC-C613-4FFE-9F48-7F2AB5372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018" y="182137"/>
            <a:ext cx="12182763" cy="8572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dirty="0"/>
              <a:t>Enthalpy-energy carried by the flow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FDDBF2-D308-4E86-A564-F93D1390D916}"/>
              </a:ext>
            </a:extLst>
          </p:cNvPr>
          <p:cNvCxnSpPr>
            <a:cxnSpLocks/>
          </p:cNvCxnSpPr>
          <p:nvPr/>
        </p:nvCxnSpPr>
        <p:spPr>
          <a:xfrm>
            <a:off x="66675" y="1184212"/>
            <a:ext cx="11982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D50AFEC-A91E-4440-8CA8-48AD2DBA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334" y="2240882"/>
            <a:ext cx="4606483" cy="304012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2195C24-C5A7-4F7E-82B7-4BB8B5115AF1}"/>
              </a:ext>
            </a:extLst>
          </p:cNvPr>
          <p:cNvGrpSpPr/>
          <p:nvPr/>
        </p:nvGrpSpPr>
        <p:grpSpPr>
          <a:xfrm>
            <a:off x="2522707" y="1876276"/>
            <a:ext cx="3839989" cy="2511080"/>
            <a:chOff x="2784058" y="2442787"/>
            <a:chExt cx="3912878" cy="25110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8DC8F61-AF53-4EC1-8EF9-DF91F811C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4058" y="2442787"/>
              <a:ext cx="3912878" cy="251108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6BD783-0DE8-481B-91C8-D3A33825AA64}"/>
                </a:ext>
              </a:extLst>
            </p:cNvPr>
            <p:cNvCxnSpPr/>
            <p:nvPr/>
          </p:nvCxnSpPr>
          <p:spPr>
            <a:xfrm flipH="1">
              <a:off x="3955843" y="3305220"/>
              <a:ext cx="233233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4AD9F8-C2E3-4BCA-891C-84CC34138725}"/>
                </a:ext>
              </a:extLst>
            </p:cNvPr>
            <p:cNvCxnSpPr/>
            <p:nvPr/>
          </p:nvCxnSpPr>
          <p:spPr>
            <a:xfrm>
              <a:off x="3517382" y="4194928"/>
              <a:ext cx="156485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F3740EC-7817-41EA-9C08-EDF32A646F8C}"/>
                </a:ext>
              </a:extLst>
            </p:cNvPr>
            <p:cNvCxnSpPr/>
            <p:nvPr/>
          </p:nvCxnSpPr>
          <p:spPr>
            <a:xfrm>
              <a:off x="4854797" y="3305220"/>
              <a:ext cx="0" cy="867266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86A094-14E5-4F12-B87B-F8BB443C8521}"/>
                </a:ext>
              </a:extLst>
            </p:cNvPr>
            <p:cNvSpPr txBox="1"/>
            <p:nvPr/>
          </p:nvSpPr>
          <p:spPr>
            <a:xfrm>
              <a:off x="3776930" y="3540317"/>
              <a:ext cx="1003736" cy="3693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Enthalpy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0883E45-2F66-4801-A092-89EF6473C0F5}"/>
              </a:ext>
            </a:extLst>
          </p:cNvPr>
          <p:cNvSpPr/>
          <p:nvPr/>
        </p:nvSpPr>
        <p:spPr>
          <a:xfrm>
            <a:off x="2721375" y="1340570"/>
            <a:ext cx="7244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Enthalpy=density * specific heat 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baseline="-25000" dirty="0" err="1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) * volumetric flow rate * (</a:t>
            </a:r>
            <a:r>
              <a:rPr lang="en-US" dirty="0" err="1">
                <a:solidFill>
                  <a:srgbClr val="FF0000"/>
                </a:solidFill>
              </a:rPr>
              <a:t>T_out</a:t>
            </a:r>
            <a:r>
              <a:rPr lang="en-US" dirty="0">
                <a:solidFill>
                  <a:srgbClr val="FF0000"/>
                </a:solidFill>
              </a:rPr>
              <a:t> – </a:t>
            </a:r>
            <a:r>
              <a:rPr lang="en-US" dirty="0" err="1">
                <a:solidFill>
                  <a:srgbClr val="FF0000"/>
                </a:solidFill>
              </a:rPr>
              <a:t>T_in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424A96-EE3E-4F57-A49E-901B8B1DE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706" y="3913697"/>
            <a:ext cx="4458085" cy="2631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A10690-B331-4D16-9CF8-5F5A78B6A06E}"/>
              </a:ext>
            </a:extLst>
          </p:cNvPr>
          <p:cNvSpPr/>
          <p:nvPr/>
        </p:nvSpPr>
        <p:spPr>
          <a:xfrm>
            <a:off x="6214046" y="537767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T_out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B54CF7-9D1B-43D7-8EA8-F5A098A8B682}"/>
              </a:ext>
            </a:extLst>
          </p:cNvPr>
          <p:cNvSpPr/>
          <p:nvPr/>
        </p:nvSpPr>
        <p:spPr>
          <a:xfrm>
            <a:off x="2545032" y="5377677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T_in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1BD727-AA2F-4E1D-9620-BC6CDEB39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64" y="2631044"/>
            <a:ext cx="3005774" cy="27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7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riskheat corporation logo">
            <a:extLst>
              <a:ext uri="{FF2B5EF4-FFF2-40B4-BE49-F238E27FC236}">
                <a16:creationId xmlns:a16="http://schemas.microsoft.com/office/drawing/2014/main" id="{0E637FA9-95CE-4B6F-BEC5-073CAF3F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353174"/>
            <a:ext cx="22302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1B4E-CFAA-4A74-BFCE-4093B4C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018C00-1FC3-4C47-8CDD-2127FA3ED1E3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48A17-8C65-4FEC-8E97-F88744D7DCA4}"/>
              </a:ext>
            </a:extLst>
          </p:cNvPr>
          <p:cNvSpPr txBox="1"/>
          <p:nvPr/>
        </p:nvSpPr>
        <p:spPr>
          <a:xfrm>
            <a:off x="9119883" y="348288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EBC87D-5ED2-405C-BFB6-0EA1540FDE38}"/>
              </a:ext>
            </a:extLst>
          </p:cNvPr>
          <p:cNvCxnSpPr>
            <a:cxnSpLocks/>
          </p:cNvCxnSpPr>
          <p:nvPr/>
        </p:nvCxnSpPr>
        <p:spPr>
          <a:xfrm>
            <a:off x="104775" y="941519"/>
            <a:ext cx="11982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E3CE63-89F1-4291-BD50-7AFD06EBCC1F}"/>
              </a:ext>
            </a:extLst>
          </p:cNvPr>
          <p:cNvSpPr txBox="1"/>
          <p:nvPr/>
        </p:nvSpPr>
        <p:spPr>
          <a:xfrm>
            <a:off x="104775" y="128340"/>
            <a:ext cx="3482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GUI - enthalpy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7D789-26BD-4476-A23A-78E96109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297366"/>
            <a:ext cx="11801475" cy="933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E072F9-B88A-41C4-923B-2F6A6A9512BD}"/>
              </a:ext>
            </a:extLst>
          </p:cNvPr>
          <p:cNvSpPr/>
          <p:nvPr/>
        </p:nvSpPr>
        <p:spPr>
          <a:xfrm>
            <a:off x="104775" y="1956816"/>
            <a:ext cx="2864928" cy="23270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F41AD-E4B3-41F6-BAD5-8360981866FB}"/>
              </a:ext>
            </a:extLst>
          </p:cNvPr>
          <p:cNvSpPr txBox="1"/>
          <p:nvPr/>
        </p:nvSpPr>
        <p:spPr>
          <a:xfrm>
            <a:off x="192024" y="2545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3DB35-8D0A-4639-A936-7A2F3EC207C4}"/>
              </a:ext>
            </a:extLst>
          </p:cNvPr>
          <p:cNvSpPr txBox="1"/>
          <p:nvPr/>
        </p:nvSpPr>
        <p:spPr>
          <a:xfrm>
            <a:off x="903745" y="2612146"/>
            <a:ext cx="530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is, by default, the input of the number of heating.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F8251E-38D9-4872-A7F3-BBE01724F349}"/>
              </a:ext>
            </a:extLst>
          </p:cNvPr>
          <p:cNvSpPr/>
          <p:nvPr/>
        </p:nvSpPr>
        <p:spPr>
          <a:xfrm>
            <a:off x="2230250" y="1652689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18EB87-6962-4AFB-9B25-5D2853630DA5}"/>
              </a:ext>
            </a:extLst>
          </p:cNvPr>
          <p:cNvSpPr/>
          <p:nvPr/>
        </p:nvSpPr>
        <p:spPr>
          <a:xfrm>
            <a:off x="513146" y="2633092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B2F45-EC11-4D63-8046-E19B9772F8C3}"/>
              </a:ext>
            </a:extLst>
          </p:cNvPr>
          <p:cNvSpPr/>
          <p:nvPr/>
        </p:nvSpPr>
        <p:spPr>
          <a:xfrm>
            <a:off x="4097654" y="1581912"/>
            <a:ext cx="7707249" cy="60761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69BA77-1A6B-482A-AF79-813BF383DC44}"/>
              </a:ext>
            </a:extLst>
          </p:cNvPr>
          <p:cNvSpPr/>
          <p:nvPr/>
        </p:nvSpPr>
        <p:spPr>
          <a:xfrm>
            <a:off x="8125082" y="1254471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8447B-1A0C-483A-9508-CA5C0F709E60}"/>
              </a:ext>
            </a:extLst>
          </p:cNvPr>
          <p:cNvSpPr/>
          <p:nvPr/>
        </p:nvSpPr>
        <p:spPr>
          <a:xfrm>
            <a:off x="513146" y="3688494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7030C-3AC2-43C9-BB53-105D82DD4A7E}"/>
              </a:ext>
            </a:extLst>
          </p:cNvPr>
          <p:cNvSpPr txBox="1"/>
          <p:nvPr/>
        </p:nvSpPr>
        <p:spPr>
          <a:xfrm>
            <a:off x="903744" y="3688494"/>
            <a:ext cx="1122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selecting </a:t>
            </a:r>
            <a:r>
              <a:rPr lang="en-US" dirty="0">
                <a:solidFill>
                  <a:srgbClr val="FF0000"/>
                </a:solidFill>
              </a:rPr>
              <a:t>gas type </a:t>
            </a:r>
            <a:r>
              <a:rPr lang="en-US" dirty="0"/>
              <a:t>and entering </a:t>
            </a:r>
            <a:r>
              <a:rPr lang="en-US" dirty="0">
                <a:solidFill>
                  <a:srgbClr val="FF0000"/>
                </a:solidFill>
              </a:rPr>
              <a:t>flow rate/temperatures, </a:t>
            </a:r>
            <a:r>
              <a:rPr lang="en-US" dirty="0"/>
              <a:t>clicking</a:t>
            </a:r>
            <a:r>
              <a:rPr lang="en-US" dirty="0">
                <a:solidFill>
                  <a:srgbClr val="FF0000"/>
                </a:solidFill>
              </a:rPr>
              <a:t> “Enthalpy (W)” </a:t>
            </a:r>
            <a:r>
              <a:rPr lang="en-US" dirty="0"/>
              <a:t>button calculates the </a:t>
            </a:r>
            <a:r>
              <a:rPr lang="en-US" dirty="0" err="1"/>
              <a:t>enthanlpy</a:t>
            </a:r>
            <a:r>
              <a:rPr lang="en-US" dirty="0"/>
              <a:t>.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7B71F9-5ED8-4217-AC37-D5C89CC38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31" t="4433" r="84700" b="81307"/>
          <a:stretch/>
        </p:blipFill>
        <p:spPr>
          <a:xfrm>
            <a:off x="4766212" y="4309281"/>
            <a:ext cx="2478600" cy="22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riskheat corporation logo">
            <a:extLst>
              <a:ext uri="{FF2B5EF4-FFF2-40B4-BE49-F238E27FC236}">
                <a16:creationId xmlns:a16="http://schemas.microsoft.com/office/drawing/2014/main" id="{0E637FA9-95CE-4B6F-BEC5-073CAF3F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353174"/>
            <a:ext cx="22302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FDDBF2-D308-4E86-A564-F93D1390D916}"/>
              </a:ext>
            </a:extLst>
          </p:cNvPr>
          <p:cNvCxnSpPr>
            <a:cxnSpLocks/>
          </p:cNvCxnSpPr>
          <p:nvPr/>
        </p:nvCxnSpPr>
        <p:spPr>
          <a:xfrm>
            <a:off x="66675" y="1184212"/>
            <a:ext cx="11982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1B4E-CFAA-4A74-BFCE-4093B4C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018C00-1FC3-4C47-8CDD-2127FA3ED1E3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itle 4">
            <a:extLst>
              <a:ext uri="{FF2B5EF4-FFF2-40B4-BE49-F238E27FC236}">
                <a16:creationId xmlns:a16="http://schemas.microsoft.com/office/drawing/2014/main" id="{4268A2A3-14AC-4A83-B8DE-31EFD3C94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" y="337611"/>
            <a:ext cx="11119711" cy="701731"/>
          </a:xfrm>
          <a:noFill/>
        </p:spPr>
        <p:txBody>
          <a:bodyPr vert="horz" wrap="none" lIns="91440" tIns="45720" rIns="91440" bIns="45720" rtlCol="0" anchor="b">
            <a:spAutoFit/>
          </a:bodyPr>
          <a:lstStyle/>
          <a:p>
            <a:pPr algn="l"/>
            <a:r>
              <a:rPr lang="en-US" sz="4400" dirty="0">
                <a:latin typeface="+mn-lt"/>
                <a:ea typeface="+mn-ea"/>
                <a:cs typeface="+mn-cs"/>
              </a:rPr>
              <a:t>PE algorithm - Thermal circuit in radial direction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EB489B-AF79-4B62-9491-8C105EC510EC}"/>
              </a:ext>
            </a:extLst>
          </p:cNvPr>
          <p:cNvGrpSpPr>
            <a:grpSpLocks noChangeAspect="1"/>
          </p:cNvGrpSpPr>
          <p:nvPr/>
        </p:nvGrpSpPr>
        <p:grpSpPr>
          <a:xfrm>
            <a:off x="138959" y="2103734"/>
            <a:ext cx="3704802" cy="2613001"/>
            <a:chOff x="7535229" y="3373736"/>
            <a:chExt cx="4308692" cy="303892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B60CAAD-C4B0-40D5-BD99-F95C60933279}"/>
                </a:ext>
              </a:extLst>
            </p:cNvPr>
            <p:cNvGrpSpPr/>
            <p:nvPr/>
          </p:nvGrpSpPr>
          <p:grpSpPr>
            <a:xfrm>
              <a:off x="7535229" y="3373736"/>
              <a:ext cx="4308692" cy="3038926"/>
              <a:chOff x="3493554" y="3429000"/>
              <a:chExt cx="4308692" cy="303892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80AF598-1F89-4134-8139-C7EFCCADF275}"/>
                  </a:ext>
                </a:extLst>
              </p:cNvPr>
              <p:cNvGrpSpPr/>
              <p:nvPr/>
            </p:nvGrpSpPr>
            <p:grpSpPr>
              <a:xfrm>
                <a:off x="3493554" y="3429000"/>
                <a:ext cx="4308692" cy="3038926"/>
                <a:chOff x="3493554" y="3429000"/>
                <a:chExt cx="4308692" cy="3038926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903CBC66-B47A-4A99-82E0-017DD338E9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729" t="39103" r="70399" b="22286"/>
                <a:stretch/>
              </p:blipFill>
              <p:spPr>
                <a:xfrm>
                  <a:off x="4500420" y="3712146"/>
                  <a:ext cx="3212802" cy="2641028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AA21391A-6236-4123-BE85-31F5168ADE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5811" b="3897"/>
                <a:stretch/>
              </p:blipFill>
              <p:spPr>
                <a:xfrm>
                  <a:off x="4009050" y="3429000"/>
                  <a:ext cx="741432" cy="206494"/>
                </a:xfrm>
                <a:prstGeom prst="rect">
                  <a:avLst/>
                </a:prstGeom>
              </p:spPr>
            </p:pic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FCD60824-92B7-4CDB-B814-87E1C532A8EB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>
                  <a:off x="4750482" y="3532247"/>
                  <a:ext cx="748477" cy="106934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8120B805-D3C0-45D3-B9E6-448EC120D7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47128" y="4590357"/>
                  <a:ext cx="1490376" cy="35961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5CA6C7FF-5E43-46C9-BCA0-88311A7E60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46727" b="206"/>
                <a:stretch/>
              </p:blipFill>
              <p:spPr>
                <a:xfrm>
                  <a:off x="6646927" y="4469254"/>
                  <a:ext cx="1155319" cy="214424"/>
                </a:xfrm>
                <a:prstGeom prst="rect">
                  <a:avLst/>
                </a:prstGeom>
              </p:spPr>
            </p:pic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BE4CDD95-D473-436A-8EBB-FD1A54197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37436" y="5577999"/>
                  <a:ext cx="584870" cy="61546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C16DBAC-8A7E-4E9C-836A-BE8BC6636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" r="54992" b="4037"/>
                <a:stretch/>
              </p:blipFill>
              <p:spPr>
                <a:xfrm>
                  <a:off x="4202664" y="6252362"/>
                  <a:ext cx="976066" cy="215564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436D43CA-B7F5-4459-8E29-A71EEEEFA6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" r="52459" b="4037"/>
                <a:stretch/>
              </p:blipFill>
              <p:spPr>
                <a:xfrm>
                  <a:off x="3493554" y="5666269"/>
                  <a:ext cx="1030992" cy="215564"/>
                </a:xfrm>
                <a:prstGeom prst="rect">
                  <a:avLst/>
                </a:prstGeom>
              </p:spPr>
            </p:pic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9CC709F-5D8A-4943-8883-DBFFD24F3D22}"/>
                    </a:ext>
                  </a:extLst>
                </p:cNvPr>
                <p:cNvCxnSpPr>
                  <a:cxnSpLocks/>
                  <a:stCxn id="53" idx="3"/>
                </p:cNvCxnSpPr>
                <p:nvPr/>
              </p:nvCxnSpPr>
              <p:spPr>
                <a:xfrm flipV="1">
                  <a:off x="4524546" y="5051889"/>
                  <a:ext cx="448668" cy="722162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78275DAF-0147-43BC-BA30-B8BB3A86260E}"/>
                  </a:ext>
                </a:extLst>
              </p:cNvPr>
              <p:cNvSpPr/>
              <p:nvPr/>
            </p:nvSpPr>
            <p:spPr>
              <a:xfrm rot="1409408">
                <a:off x="4980957" y="4907662"/>
                <a:ext cx="172971" cy="160407"/>
              </a:xfrm>
              <a:prstGeom prst="arc">
                <a:avLst>
                  <a:gd name="adj1" fmla="val 17175841"/>
                  <a:gd name="adj2" fmla="val 2246198"/>
                </a:avLst>
              </a:prstGeom>
              <a:ln w="1905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A409351-334A-4AB3-B632-A039AC2A30F4}"/>
                </a:ext>
              </a:extLst>
            </p:cNvPr>
            <p:cNvSpPr/>
            <p:nvPr/>
          </p:nvSpPr>
          <p:spPr>
            <a:xfrm rot="14594974">
              <a:off x="9019911" y="4841440"/>
              <a:ext cx="172971" cy="160407"/>
            </a:xfrm>
            <a:prstGeom prst="arc">
              <a:avLst>
                <a:gd name="adj1" fmla="val 10775936"/>
                <a:gd name="adj2" fmla="val 4057715"/>
              </a:avLst>
            </a:prstGeom>
            <a:ln w="190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E0BC903C-4AA0-4660-831B-7620739229C9}"/>
              </a:ext>
            </a:extLst>
          </p:cNvPr>
          <p:cNvSpPr>
            <a:spLocks noChangeAspect="1"/>
          </p:cNvSpPr>
          <p:nvPr/>
        </p:nvSpPr>
        <p:spPr>
          <a:xfrm>
            <a:off x="2502928" y="3535217"/>
            <a:ext cx="153740" cy="15374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6C4BF-F9F6-4F04-9284-518D114C72F3}"/>
              </a:ext>
            </a:extLst>
          </p:cNvPr>
          <p:cNvSpPr txBox="1"/>
          <p:nvPr/>
        </p:nvSpPr>
        <p:spPr>
          <a:xfrm>
            <a:off x="2899465" y="4281670"/>
            <a:ext cx="1136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¼” Insulation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EB28B53-5666-4F20-AFA4-2DC9733B560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502929" y="4149165"/>
            <a:ext cx="396536" cy="2863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93374266-759B-4C3D-A66B-C2FB5456C8CE}"/>
              </a:ext>
            </a:extLst>
          </p:cNvPr>
          <p:cNvSpPr txBox="1"/>
          <p:nvPr/>
        </p:nvSpPr>
        <p:spPr>
          <a:xfrm>
            <a:off x="2829940" y="2398576"/>
            <a:ext cx="1029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Liner (Beta)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DB5B939-3B09-40D4-9A9D-7F6CC7C5D76A}"/>
              </a:ext>
            </a:extLst>
          </p:cNvPr>
          <p:cNvCxnSpPr>
            <a:cxnSpLocks/>
            <a:stCxn id="132" idx="1"/>
          </p:cNvCxnSpPr>
          <p:nvPr/>
        </p:nvCxnSpPr>
        <p:spPr>
          <a:xfrm flipH="1">
            <a:off x="2265574" y="2552465"/>
            <a:ext cx="564366" cy="5788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B83E24E-A88E-4FE9-8DED-D88FFC649DC4}"/>
              </a:ext>
            </a:extLst>
          </p:cNvPr>
          <p:cNvCxnSpPr>
            <a:cxnSpLocks/>
            <a:stCxn id="135" idx="2"/>
          </p:cNvCxnSpPr>
          <p:nvPr/>
        </p:nvCxnSpPr>
        <p:spPr>
          <a:xfrm flipH="1">
            <a:off x="2049258" y="2318916"/>
            <a:ext cx="405902" cy="7951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03A2D977-1541-477D-8B63-20D3C307E5F1}"/>
              </a:ext>
            </a:extLst>
          </p:cNvPr>
          <p:cNvSpPr txBox="1"/>
          <p:nvPr/>
        </p:nvSpPr>
        <p:spPr>
          <a:xfrm>
            <a:off x="2203328" y="201113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Pipe</a:t>
            </a:r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180DAD16-ECCD-4DA3-8C72-E897E05F1E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832" t="44259" r="13246" b="13606"/>
          <a:stretch/>
        </p:blipFill>
        <p:spPr>
          <a:xfrm>
            <a:off x="5682399" y="1942340"/>
            <a:ext cx="6184506" cy="366917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7EF6931-A803-48E0-8186-71C0D2F449A7}"/>
              </a:ext>
            </a:extLst>
          </p:cNvPr>
          <p:cNvSpPr/>
          <p:nvPr/>
        </p:nvSpPr>
        <p:spPr>
          <a:xfrm>
            <a:off x="9806473" y="5141898"/>
            <a:ext cx="858416" cy="5011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454FFE-52D5-4F24-B6D7-7E4B156D0368}"/>
              </a:ext>
            </a:extLst>
          </p:cNvPr>
          <p:cNvSpPr/>
          <p:nvPr/>
        </p:nvSpPr>
        <p:spPr>
          <a:xfrm>
            <a:off x="5682399" y="1467383"/>
            <a:ext cx="6738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Thermal circuit in solids are functions of geometrical factors and properties of materials.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CF5531-690D-4764-B9CD-CF6801311BE4}"/>
              </a:ext>
            </a:extLst>
          </p:cNvPr>
          <p:cNvSpPr/>
          <p:nvPr/>
        </p:nvSpPr>
        <p:spPr>
          <a:xfrm>
            <a:off x="6324898" y="5666400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Bergman, Theodore L., Frank P.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Incropera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David P. DeWitt, and Adrienne S. Lavine.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Fundamentals of heat and mass transfer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 John Wiley &amp; Sons, 2011.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82276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riskheat corporation logo">
            <a:extLst>
              <a:ext uri="{FF2B5EF4-FFF2-40B4-BE49-F238E27FC236}">
                <a16:creationId xmlns:a16="http://schemas.microsoft.com/office/drawing/2014/main" id="{0E637FA9-95CE-4B6F-BEC5-073CAF3F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353174"/>
            <a:ext cx="22302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FDDBF2-D308-4E86-A564-F93D1390D916}"/>
              </a:ext>
            </a:extLst>
          </p:cNvPr>
          <p:cNvCxnSpPr>
            <a:cxnSpLocks/>
          </p:cNvCxnSpPr>
          <p:nvPr/>
        </p:nvCxnSpPr>
        <p:spPr>
          <a:xfrm>
            <a:off x="66675" y="1184212"/>
            <a:ext cx="11982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1B4E-CFAA-4A74-BFCE-4093B4C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018C00-1FC3-4C47-8CDD-2127FA3ED1E3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itle 4">
            <a:extLst>
              <a:ext uri="{FF2B5EF4-FFF2-40B4-BE49-F238E27FC236}">
                <a16:creationId xmlns:a16="http://schemas.microsoft.com/office/drawing/2014/main" id="{4268A2A3-14AC-4A83-B8DE-31EFD3C94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" y="79088"/>
            <a:ext cx="11982450" cy="103644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Thermal circuit in radial direction in Pipe/Liner/Insulation systems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EB489B-AF79-4B62-9491-8C105EC510EC}"/>
              </a:ext>
            </a:extLst>
          </p:cNvPr>
          <p:cNvGrpSpPr>
            <a:grpSpLocks noChangeAspect="1"/>
          </p:cNvGrpSpPr>
          <p:nvPr/>
        </p:nvGrpSpPr>
        <p:grpSpPr>
          <a:xfrm>
            <a:off x="138959" y="2103734"/>
            <a:ext cx="3704802" cy="2613001"/>
            <a:chOff x="7535229" y="3373736"/>
            <a:chExt cx="4308692" cy="303892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B60CAAD-C4B0-40D5-BD99-F95C60933279}"/>
                </a:ext>
              </a:extLst>
            </p:cNvPr>
            <p:cNvGrpSpPr/>
            <p:nvPr/>
          </p:nvGrpSpPr>
          <p:grpSpPr>
            <a:xfrm>
              <a:off x="7535229" y="3373736"/>
              <a:ext cx="4308692" cy="3038926"/>
              <a:chOff x="3493554" y="3429000"/>
              <a:chExt cx="4308692" cy="303892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80AF598-1F89-4134-8139-C7EFCCADF275}"/>
                  </a:ext>
                </a:extLst>
              </p:cNvPr>
              <p:cNvGrpSpPr/>
              <p:nvPr/>
            </p:nvGrpSpPr>
            <p:grpSpPr>
              <a:xfrm>
                <a:off x="3493554" y="3429000"/>
                <a:ext cx="4308692" cy="3038926"/>
                <a:chOff x="3493554" y="3429000"/>
                <a:chExt cx="4308692" cy="3038926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903CBC66-B47A-4A99-82E0-017DD338E9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729" t="39103" r="70399" b="22286"/>
                <a:stretch/>
              </p:blipFill>
              <p:spPr>
                <a:xfrm>
                  <a:off x="4500420" y="3712146"/>
                  <a:ext cx="3212802" cy="2641028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AA21391A-6236-4123-BE85-31F5168ADE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5811" b="3897"/>
                <a:stretch/>
              </p:blipFill>
              <p:spPr>
                <a:xfrm>
                  <a:off x="4009050" y="3429000"/>
                  <a:ext cx="741432" cy="206494"/>
                </a:xfrm>
                <a:prstGeom prst="rect">
                  <a:avLst/>
                </a:prstGeom>
              </p:spPr>
            </p:pic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FCD60824-92B7-4CDB-B814-87E1C532A8EB}"/>
                    </a:ext>
                  </a:extLst>
                </p:cNvPr>
                <p:cNvCxnSpPr>
                  <a:cxnSpLocks/>
                  <a:stCxn id="47" idx="3"/>
                </p:cNvCxnSpPr>
                <p:nvPr/>
              </p:nvCxnSpPr>
              <p:spPr>
                <a:xfrm>
                  <a:off x="4750482" y="3532247"/>
                  <a:ext cx="748477" cy="106934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8120B805-D3C0-45D3-B9E6-448EC120D7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47128" y="4590357"/>
                  <a:ext cx="1490376" cy="35961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5CA6C7FF-5E43-46C9-BCA0-88311A7E60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46727" b="206"/>
                <a:stretch/>
              </p:blipFill>
              <p:spPr>
                <a:xfrm>
                  <a:off x="6646927" y="4469254"/>
                  <a:ext cx="1155319" cy="214424"/>
                </a:xfrm>
                <a:prstGeom prst="rect">
                  <a:avLst/>
                </a:prstGeom>
              </p:spPr>
            </p:pic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BE4CDD95-D473-436A-8EBB-FD1A54197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37436" y="5577999"/>
                  <a:ext cx="584870" cy="61546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C16DBAC-8A7E-4E9C-836A-BE8BC6636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" r="54992" b="4037"/>
                <a:stretch/>
              </p:blipFill>
              <p:spPr>
                <a:xfrm>
                  <a:off x="4202664" y="6252362"/>
                  <a:ext cx="976066" cy="215564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436D43CA-B7F5-4459-8E29-A71EEEEFA6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" r="52459" b="4037"/>
                <a:stretch/>
              </p:blipFill>
              <p:spPr>
                <a:xfrm>
                  <a:off x="3493554" y="5666269"/>
                  <a:ext cx="1030992" cy="215564"/>
                </a:xfrm>
                <a:prstGeom prst="rect">
                  <a:avLst/>
                </a:prstGeom>
              </p:spPr>
            </p:pic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9CC709F-5D8A-4943-8883-DBFFD24F3D22}"/>
                    </a:ext>
                  </a:extLst>
                </p:cNvPr>
                <p:cNvCxnSpPr>
                  <a:cxnSpLocks/>
                  <a:stCxn id="53" idx="3"/>
                </p:cNvCxnSpPr>
                <p:nvPr/>
              </p:nvCxnSpPr>
              <p:spPr>
                <a:xfrm flipV="1">
                  <a:off x="4524546" y="5051889"/>
                  <a:ext cx="448668" cy="722162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78275DAF-0147-43BC-BA30-B8BB3A86260E}"/>
                  </a:ext>
                </a:extLst>
              </p:cNvPr>
              <p:cNvSpPr/>
              <p:nvPr/>
            </p:nvSpPr>
            <p:spPr>
              <a:xfrm rot="1409408">
                <a:off x="4980957" y="4907662"/>
                <a:ext cx="172971" cy="160407"/>
              </a:xfrm>
              <a:prstGeom prst="arc">
                <a:avLst>
                  <a:gd name="adj1" fmla="val 17175841"/>
                  <a:gd name="adj2" fmla="val 2246198"/>
                </a:avLst>
              </a:prstGeom>
              <a:ln w="1905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A409351-334A-4AB3-B632-A039AC2A30F4}"/>
                </a:ext>
              </a:extLst>
            </p:cNvPr>
            <p:cNvSpPr/>
            <p:nvPr/>
          </p:nvSpPr>
          <p:spPr>
            <a:xfrm rot="14594974">
              <a:off x="9019911" y="4841440"/>
              <a:ext cx="172971" cy="160407"/>
            </a:xfrm>
            <a:prstGeom prst="arc">
              <a:avLst>
                <a:gd name="adj1" fmla="val 10775936"/>
                <a:gd name="adj2" fmla="val 4057715"/>
              </a:avLst>
            </a:prstGeom>
            <a:ln w="190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D0D6CD2-BFE2-4E70-9169-789047DD52AE}"/>
              </a:ext>
            </a:extLst>
          </p:cNvPr>
          <p:cNvSpPr/>
          <p:nvPr/>
        </p:nvSpPr>
        <p:spPr>
          <a:xfrm>
            <a:off x="2381885" y="3444114"/>
            <a:ext cx="672400" cy="30921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B66FF03-149A-4711-9CAE-D9ACAAFE71B1}"/>
              </a:ext>
            </a:extLst>
          </p:cNvPr>
          <p:cNvSpPr/>
          <p:nvPr/>
        </p:nvSpPr>
        <p:spPr>
          <a:xfrm>
            <a:off x="3108417" y="3408376"/>
            <a:ext cx="1733814" cy="4074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0BC903C-4AA0-4660-831B-7620739229C9}"/>
              </a:ext>
            </a:extLst>
          </p:cNvPr>
          <p:cNvSpPr>
            <a:spLocks noChangeAspect="1"/>
          </p:cNvSpPr>
          <p:nvPr/>
        </p:nvSpPr>
        <p:spPr>
          <a:xfrm>
            <a:off x="2502928" y="3535217"/>
            <a:ext cx="153740" cy="15374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6C4BF-F9F6-4F04-9284-518D114C72F3}"/>
              </a:ext>
            </a:extLst>
          </p:cNvPr>
          <p:cNvSpPr txBox="1"/>
          <p:nvPr/>
        </p:nvSpPr>
        <p:spPr>
          <a:xfrm>
            <a:off x="2899465" y="4281670"/>
            <a:ext cx="1136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¼” Insulation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EB28B53-5666-4F20-AFA4-2DC9733B560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502929" y="4149165"/>
            <a:ext cx="396536" cy="2863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93374266-759B-4C3D-A66B-C2FB5456C8CE}"/>
              </a:ext>
            </a:extLst>
          </p:cNvPr>
          <p:cNvSpPr txBox="1"/>
          <p:nvPr/>
        </p:nvSpPr>
        <p:spPr>
          <a:xfrm>
            <a:off x="2829940" y="2398576"/>
            <a:ext cx="1029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Liner (Beta)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DB5B939-3B09-40D4-9A9D-7F6CC7C5D76A}"/>
              </a:ext>
            </a:extLst>
          </p:cNvPr>
          <p:cNvCxnSpPr>
            <a:cxnSpLocks/>
            <a:stCxn id="132" idx="1"/>
          </p:cNvCxnSpPr>
          <p:nvPr/>
        </p:nvCxnSpPr>
        <p:spPr>
          <a:xfrm flipH="1">
            <a:off x="2265574" y="2552465"/>
            <a:ext cx="564366" cy="5788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B83E24E-A88E-4FE9-8DED-D88FFC649DC4}"/>
              </a:ext>
            </a:extLst>
          </p:cNvPr>
          <p:cNvCxnSpPr>
            <a:cxnSpLocks/>
            <a:stCxn id="135" idx="2"/>
          </p:cNvCxnSpPr>
          <p:nvPr/>
        </p:nvCxnSpPr>
        <p:spPr>
          <a:xfrm flipH="1">
            <a:off x="2049258" y="2318916"/>
            <a:ext cx="405902" cy="7951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03A2D977-1541-477D-8B63-20D3C307E5F1}"/>
              </a:ext>
            </a:extLst>
          </p:cNvPr>
          <p:cNvSpPr txBox="1"/>
          <p:nvPr/>
        </p:nvSpPr>
        <p:spPr>
          <a:xfrm>
            <a:off x="2203328" y="201113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Pipe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7DC8AD9-C0C1-4688-862D-47DE9DAE21CE}"/>
              </a:ext>
            </a:extLst>
          </p:cNvPr>
          <p:cNvSpPr>
            <a:spLocks noChangeAspect="1"/>
          </p:cNvSpPr>
          <p:nvPr/>
        </p:nvSpPr>
        <p:spPr>
          <a:xfrm>
            <a:off x="2624327" y="6259483"/>
            <a:ext cx="153740" cy="15374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C0D4A1-6E8A-46E9-A6CD-1CBC4DD4291B}"/>
              </a:ext>
            </a:extLst>
          </p:cNvPr>
          <p:cNvSpPr txBox="1"/>
          <p:nvPr/>
        </p:nvSpPr>
        <p:spPr>
          <a:xfrm>
            <a:off x="2778067" y="6197853"/>
            <a:ext cx="2608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Heating source (i.e., heating wire here)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B377AF7-FA32-4BF4-AFB9-4117E9B5ACA6}"/>
              </a:ext>
            </a:extLst>
          </p:cNvPr>
          <p:cNvSpPr>
            <a:spLocks noChangeAspect="1"/>
          </p:cNvSpPr>
          <p:nvPr/>
        </p:nvSpPr>
        <p:spPr>
          <a:xfrm>
            <a:off x="2655477" y="655817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0314C29-708C-469E-A5FD-56A61274CA85}"/>
              </a:ext>
            </a:extLst>
          </p:cNvPr>
          <p:cNvSpPr txBox="1"/>
          <p:nvPr/>
        </p:nvSpPr>
        <p:spPr>
          <a:xfrm>
            <a:off x="2778067" y="6465088"/>
            <a:ext cx="741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Interface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27BB55CA-F651-4EB4-8139-A16FDEC060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606" y="6242834"/>
            <a:ext cx="985301" cy="167711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8FCBD89F-B489-4881-997B-93DEA9AF2E12}"/>
              </a:ext>
            </a:extLst>
          </p:cNvPr>
          <p:cNvSpPr txBox="1"/>
          <p:nvPr/>
        </p:nvSpPr>
        <p:spPr>
          <a:xfrm>
            <a:off x="7271148" y="6197853"/>
            <a:ext cx="2187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Thermal resistance in each layer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845D1A3-9663-419B-846D-E44EF3312060}"/>
              </a:ext>
            </a:extLst>
          </p:cNvPr>
          <p:cNvSpPr/>
          <p:nvPr/>
        </p:nvSpPr>
        <p:spPr>
          <a:xfrm rot="4374584">
            <a:off x="1911585" y="4012047"/>
            <a:ext cx="672400" cy="30921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Right 162">
            <a:extLst>
              <a:ext uri="{FF2B5EF4-FFF2-40B4-BE49-F238E27FC236}">
                <a16:creationId xmlns:a16="http://schemas.microsoft.com/office/drawing/2014/main" id="{F080F950-62C7-4804-A920-FF2F66445D82}"/>
              </a:ext>
            </a:extLst>
          </p:cNvPr>
          <p:cNvSpPr/>
          <p:nvPr/>
        </p:nvSpPr>
        <p:spPr>
          <a:xfrm>
            <a:off x="2453693" y="4445170"/>
            <a:ext cx="2388537" cy="4074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0C73A3-2E3B-4377-AEFA-B756736DF20D}"/>
              </a:ext>
            </a:extLst>
          </p:cNvPr>
          <p:cNvGrpSpPr/>
          <p:nvPr/>
        </p:nvGrpSpPr>
        <p:grpSpPr>
          <a:xfrm>
            <a:off x="4981576" y="1212882"/>
            <a:ext cx="7067550" cy="2056952"/>
            <a:chOff x="4981576" y="1212882"/>
            <a:chExt cx="7067550" cy="205695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9FDD52-146C-45C0-B319-96DC1AB4FAD7}"/>
                </a:ext>
              </a:extLst>
            </p:cNvPr>
            <p:cNvSpPr txBox="1"/>
            <p:nvPr/>
          </p:nvSpPr>
          <p:spPr>
            <a:xfrm>
              <a:off x="10098340" y="2814032"/>
              <a:ext cx="1564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Natural convection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6687E77-0777-40E3-8C92-4D65745B1A40}"/>
                </a:ext>
              </a:extLst>
            </p:cNvPr>
            <p:cNvGrpSpPr/>
            <p:nvPr/>
          </p:nvGrpSpPr>
          <p:grpSpPr>
            <a:xfrm>
              <a:off x="4981576" y="1212882"/>
              <a:ext cx="7067550" cy="2056952"/>
              <a:chOff x="4981576" y="1212882"/>
              <a:chExt cx="7067550" cy="205695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B4AFD5B-AC53-4A70-B37A-746A317B88A8}"/>
                  </a:ext>
                </a:extLst>
              </p:cNvPr>
              <p:cNvGrpSpPr/>
              <p:nvPr/>
            </p:nvGrpSpPr>
            <p:grpSpPr>
              <a:xfrm>
                <a:off x="5007768" y="1866757"/>
                <a:ext cx="6918827" cy="1403077"/>
                <a:chOff x="5007768" y="1866757"/>
                <a:chExt cx="6918827" cy="1403077"/>
              </a:xfrm>
            </p:grpSpPr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4247FB4C-F98F-4A8A-8E28-E89F4FDA5617}"/>
                    </a:ext>
                  </a:extLst>
                </p:cNvPr>
                <p:cNvGrpSpPr/>
                <p:nvPr/>
              </p:nvGrpSpPr>
              <p:grpSpPr>
                <a:xfrm>
                  <a:off x="5007768" y="1866757"/>
                  <a:ext cx="6918827" cy="1403077"/>
                  <a:chOff x="5007768" y="1866757"/>
                  <a:chExt cx="6918827" cy="1403077"/>
                </a:xfrm>
              </p:grpSpPr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28088734-B6B7-4B11-BF81-E5DEFA94A4EE}"/>
                      </a:ext>
                    </a:extLst>
                  </p:cNvPr>
                  <p:cNvGrpSpPr/>
                  <p:nvPr/>
                </p:nvGrpSpPr>
                <p:grpSpPr>
                  <a:xfrm>
                    <a:off x="5007768" y="1866757"/>
                    <a:ext cx="6918827" cy="1245218"/>
                    <a:chOff x="5007768" y="1866757"/>
                    <a:chExt cx="6918827" cy="1245218"/>
                  </a:xfrm>
                </p:grpSpPr>
                <p:grpSp>
                  <p:nvGrpSpPr>
                    <p:cNvPr id="201" name="Group 200">
                      <a:extLst>
                        <a:ext uri="{FF2B5EF4-FFF2-40B4-BE49-F238E27FC236}">
                          <a16:creationId xmlns:a16="http://schemas.microsoft.com/office/drawing/2014/main" id="{07D1746D-63E2-4863-96A3-A6CF8A8B5A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07768" y="1866757"/>
                      <a:ext cx="6918827" cy="1245218"/>
                      <a:chOff x="5007768" y="1866757"/>
                      <a:chExt cx="6918827" cy="1245218"/>
                    </a:xfrm>
                  </p:grpSpPr>
                  <p:grpSp>
                    <p:nvGrpSpPr>
                      <p:cNvPr id="187" name="Group 186">
                        <a:extLst>
                          <a:ext uri="{FF2B5EF4-FFF2-40B4-BE49-F238E27FC236}">
                            <a16:creationId xmlns:a16="http://schemas.microsoft.com/office/drawing/2014/main" id="{D49A6FF6-DA92-47E9-8ECA-D05A2D839B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43241" y="1866757"/>
                        <a:ext cx="3499501" cy="1245218"/>
                        <a:chOff x="6643241" y="1866757"/>
                        <a:chExt cx="3499501" cy="1245218"/>
                      </a:xfrm>
                    </p:grpSpPr>
                    <p:grpSp>
                      <p:nvGrpSpPr>
                        <p:cNvPr id="37" name="Group 36">
                          <a:extLst>
                            <a:ext uri="{FF2B5EF4-FFF2-40B4-BE49-F238E27FC236}">
                              <a16:creationId xmlns:a16="http://schemas.microsoft.com/office/drawing/2014/main" id="{7A56E0A9-4C36-4F00-BF19-AA30F7E3D7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43241" y="2484982"/>
                          <a:ext cx="3338959" cy="365760"/>
                          <a:chOff x="7108866" y="3459758"/>
                          <a:chExt cx="3338959" cy="365760"/>
                        </a:xfrm>
                      </p:grpSpPr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4A2B0CD2-6358-416E-8C18-32281D7C4AE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100007" y="3459758"/>
                            <a:ext cx="365760" cy="365760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 w="25400">
                            <a:solidFill>
                              <a:schemeClr val="tx1"/>
                            </a:solidFill>
                          </a:ln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35" name="Group 34">
                            <a:extLst>
                              <a:ext uri="{FF2B5EF4-FFF2-40B4-BE49-F238E27FC236}">
                                <a16:creationId xmlns:a16="http://schemas.microsoft.com/office/drawing/2014/main" id="{E3EBC57F-A742-4EB5-B63A-B61446675E4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108866" y="3539967"/>
                            <a:ext cx="3338959" cy="174781"/>
                            <a:chOff x="7108866" y="3539967"/>
                            <a:chExt cx="3338959" cy="174781"/>
                          </a:xfrm>
                        </p:grpSpPr>
                        <p:pic>
                          <p:nvPicPr>
                            <p:cNvPr id="12" name="Picture 11">
                              <a:extLst>
                                <a:ext uri="{FF2B5EF4-FFF2-40B4-BE49-F238E27FC236}">
                                  <a16:creationId xmlns:a16="http://schemas.microsoft.com/office/drawing/2014/main" id="{C0427245-D796-493E-8C55-34FE0F2A109D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462524" y="3539967"/>
                              <a:ext cx="985301" cy="167711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129" name="Picture 128">
                              <a:extLst>
                                <a:ext uri="{FF2B5EF4-FFF2-40B4-BE49-F238E27FC236}">
                                  <a16:creationId xmlns:a16="http://schemas.microsoft.com/office/drawing/2014/main" id="{809C2053-70FF-4521-BBC6-38A6F98A1A3F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17949" y="3547037"/>
                              <a:ext cx="985301" cy="167711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136" name="Picture 135">
                              <a:extLst>
                                <a:ext uri="{FF2B5EF4-FFF2-40B4-BE49-F238E27FC236}">
                                  <a16:creationId xmlns:a16="http://schemas.microsoft.com/office/drawing/2014/main" id="{A87E0834-E2B7-4BFC-B6AD-8C8AA602C695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108866" y="3547037"/>
                              <a:ext cx="985301" cy="167711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34" name="Oval 33">
                              <a:extLst>
                                <a:ext uri="{FF2B5EF4-FFF2-40B4-BE49-F238E27FC236}">
                                  <a16:creationId xmlns:a16="http://schemas.microsoft.com/office/drawing/2014/main" id="{8CE1F605-AFA7-474F-AAB7-0F02B819C7FC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8072229" y="3596918"/>
                              <a:ext cx="91440" cy="9144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39" name="Oval 138">
                              <a:extLst>
                                <a:ext uri="{FF2B5EF4-FFF2-40B4-BE49-F238E27FC236}">
                                  <a16:creationId xmlns:a16="http://schemas.microsoft.com/office/drawing/2014/main" id="{E261BF9A-3E6C-4510-80D1-5B1782A15C41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9054287" y="3596918"/>
                              <a:ext cx="91440" cy="9144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40" name="Oval 139">
                              <a:extLst>
                                <a:ext uri="{FF2B5EF4-FFF2-40B4-BE49-F238E27FC236}">
                                  <a16:creationId xmlns:a16="http://schemas.microsoft.com/office/drawing/2014/main" id="{C374C65C-B1A8-47D9-AF32-364A0CDD197E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9430528" y="3597124"/>
                              <a:ext cx="91440" cy="9144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147" name="TextBox 146">
                          <a:extLst>
                            <a:ext uri="{FF2B5EF4-FFF2-40B4-BE49-F238E27FC236}">
                              <a16:creationId xmlns:a16="http://schemas.microsoft.com/office/drawing/2014/main" id="{9EB2AE02-4262-44DB-B378-ACE6C337AEC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857474" y="2804197"/>
                          <a:ext cx="503664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Pipe</a:t>
                          </a:r>
                        </a:p>
                      </p:txBody>
                    </p:sp>
                    <p:sp>
                      <p:nvSpPr>
                        <p:cNvPr id="148" name="TextBox 147">
                          <a:extLst>
                            <a:ext uri="{FF2B5EF4-FFF2-40B4-BE49-F238E27FC236}">
                              <a16:creationId xmlns:a16="http://schemas.microsoft.com/office/drawing/2014/main" id="{1FA74084-46A5-46A5-9AB8-2B234F532C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50589" y="2804198"/>
                          <a:ext cx="1029513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Liner (Beta)</a:t>
                          </a:r>
                        </a:p>
                      </p:txBody>
                    </p:sp>
                    <p:sp>
                      <p:nvSpPr>
                        <p:cNvPr id="149" name="TextBox 148">
                          <a:extLst>
                            <a:ext uri="{FF2B5EF4-FFF2-40B4-BE49-F238E27FC236}">
                              <a16:creationId xmlns:a16="http://schemas.microsoft.com/office/drawing/2014/main" id="{7D19CCFD-D4FB-4B18-A53A-743C708000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005956" y="2804196"/>
                          <a:ext cx="1136786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¼” Insulation</a:t>
                          </a:r>
                        </a:p>
                      </p:txBody>
                    </p:sp>
                    <p:pic>
                      <p:nvPicPr>
                        <p:cNvPr id="151" name="Picture 150">
                          <a:extLst>
                            <a:ext uri="{FF2B5EF4-FFF2-40B4-BE49-F238E27FC236}">
                              <a16:creationId xmlns:a16="http://schemas.microsoft.com/office/drawing/2014/main" id="{6F7B8B0A-0653-4B1A-88EA-7A19E00FA2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r="65811" b="3897"/>
                        <a:stretch/>
                      </p:blipFill>
                      <p:spPr>
                        <a:xfrm>
                          <a:off x="7238907" y="1870826"/>
                          <a:ext cx="637516" cy="17755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2" name="Picture 151">
                          <a:extLst>
                            <a:ext uri="{FF2B5EF4-FFF2-40B4-BE49-F238E27FC236}">
                              <a16:creationId xmlns:a16="http://schemas.microsoft.com/office/drawing/2014/main" id="{3C1D8AB7-3FBE-4442-90FA-CC3108D6A5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/>
                        <a:srcRect r="46727" b="206"/>
                        <a:stretch/>
                      </p:blipFill>
                      <p:spPr>
                        <a:xfrm>
                          <a:off x="7971509" y="1867248"/>
                          <a:ext cx="993394" cy="184371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154" name="Straight Arrow Connector 153">
                          <a:extLst>
                            <a:ext uri="{FF2B5EF4-FFF2-40B4-BE49-F238E27FC236}">
                              <a16:creationId xmlns:a16="http://schemas.microsoft.com/office/drawing/2014/main" id="{34B038B8-B36F-424F-ABBA-B1298FE2E5AE}"/>
                            </a:ext>
                          </a:extLst>
                        </p:cNvPr>
                        <p:cNvCxnSpPr>
                          <a:stCxn id="151" idx="2"/>
                          <a:endCxn id="129" idx="1"/>
                        </p:cNvCxnSpPr>
                        <p:nvPr/>
                      </p:nvCxnSpPr>
                      <p:spPr>
                        <a:xfrm>
                          <a:off x="7557665" y="2048379"/>
                          <a:ext cx="94659" cy="607738"/>
                        </a:xfrm>
                        <a:prstGeom prst="straightConnector1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6" name="Straight Arrow Connector 155">
                          <a:extLst>
                            <a:ext uri="{FF2B5EF4-FFF2-40B4-BE49-F238E27FC236}">
                              <a16:creationId xmlns:a16="http://schemas.microsoft.com/office/drawing/2014/main" id="{45B658AD-056E-427E-8EC1-10F2AB849179}"/>
                            </a:ext>
                          </a:extLst>
                        </p:cNvPr>
                        <p:cNvCxnSpPr>
                          <a:stCxn id="152" idx="2"/>
                          <a:endCxn id="139" idx="0"/>
                        </p:cNvCxnSpPr>
                        <p:nvPr/>
                      </p:nvCxnSpPr>
                      <p:spPr>
                        <a:xfrm>
                          <a:off x="8468206" y="2051619"/>
                          <a:ext cx="166176" cy="570523"/>
                        </a:xfrm>
                        <a:prstGeom prst="straightConnector1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8" name="Straight Arrow Connector 157">
                          <a:extLst>
                            <a:ext uri="{FF2B5EF4-FFF2-40B4-BE49-F238E27FC236}">
                              <a16:creationId xmlns:a16="http://schemas.microsoft.com/office/drawing/2014/main" id="{D33C652A-5BA6-473A-8C3A-82387712388C}"/>
                            </a:ext>
                          </a:extLst>
                        </p:cNvPr>
                        <p:cNvCxnSpPr>
                          <a:cxnSpLocks/>
                          <a:stCxn id="161" idx="2"/>
                          <a:endCxn id="140" idx="7"/>
                        </p:cNvCxnSpPr>
                        <p:nvPr/>
                      </p:nvCxnSpPr>
                      <p:spPr>
                        <a:xfrm flipH="1">
                          <a:off x="9042952" y="2052108"/>
                          <a:ext cx="459512" cy="583631"/>
                        </a:xfrm>
                        <a:prstGeom prst="straightConnector1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61" name="Picture 160">
                          <a:extLst>
                            <a:ext uri="{FF2B5EF4-FFF2-40B4-BE49-F238E27FC236}">
                              <a16:creationId xmlns:a16="http://schemas.microsoft.com/office/drawing/2014/main" id="{6DE5C165-32A2-4D60-8F1B-6BFEAC82B11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7"/>
                        <a:srcRect t="1" r="52459" b="4037"/>
                        <a:stretch/>
                      </p:blipFill>
                      <p:spPr>
                        <a:xfrm>
                          <a:off x="9059218" y="1866757"/>
                          <a:ext cx="886492" cy="185351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92" name="Arrow: Right 191">
                        <a:extLst>
                          <a:ext uri="{FF2B5EF4-FFF2-40B4-BE49-F238E27FC236}">
                            <a16:creationId xmlns:a16="http://schemas.microsoft.com/office/drawing/2014/main" id="{1CE9EEAB-B0FF-4AA1-B5DF-CD5B75461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7403" y="2683190"/>
                        <a:ext cx="2102407" cy="247761"/>
                      </a:xfrm>
                      <a:prstGeom prst="rightArrow">
                        <a:avLst/>
                      </a:prstGeom>
                      <a:solidFill>
                        <a:srgbClr val="FF0000">
                          <a:alpha val="79000"/>
                        </a:srgb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" name="Arrow: Right 192">
                        <a:extLst>
                          <a:ext uri="{FF2B5EF4-FFF2-40B4-BE49-F238E27FC236}">
                            <a16:creationId xmlns:a16="http://schemas.microsoft.com/office/drawing/2014/main" id="{338EE0A5-0580-40D5-A262-7308D77C9E2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6945451" y="2685268"/>
                        <a:ext cx="1805483" cy="247761"/>
                      </a:xfrm>
                      <a:prstGeom prst="rightArrow">
                        <a:avLst/>
                      </a:prstGeom>
                      <a:solidFill>
                        <a:srgbClr val="FF0000">
                          <a:alpha val="79000"/>
                        </a:srgb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95" name="TextBox 194">
                        <a:extLst>
                          <a:ext uri="{FF2B5EF4-FFF2-40B4-BE49-F238E27FC236}">
                            <a16:creationId xmlns:a16="http://schemas.microsoft.com/office/drawing/2014/main" id="{CE033D6F-471A-453C-BCF7-6607045169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07768" y="2476468"/>
                        <a:ext cx="63991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Fluid</a:t>
                        </a:r>
                      </a:p>
                    </p:txBody>
                  </p:sp>
                  <p:sp>
                    <p:nvSpPr>
                      <p:cNvPr id="196" name="TextBox 195">
                        <a:extLst>
                          <a:ext uri="{FF2B5EF4-FFF2-40B4-BE49-F238E27FC236}">
                            <a16:creationId xmlns:a16="http://schemas.microsoft.com/office/drawing/2014/main" id="{F6E6A468-CE89-4DF0-BCDB-AAE2127D81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937735" y="2461143"/>
                        <a:ext cx="9888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Ambient</a:t>
                        </a:r>
                      </a:p>
                    </p:txBody>
                  </p:sp>
                </p:grpSp>
                <p:sp>
                  <p:nvSpPr>
                    <p:cNvPr id="202" name="TextBox 201">
                      <a:extLst>
                        <a:ext uri="{FF2B5EF4-FFF2-40B4-BE49-F238E27FC236}">
                          <a16:creationId xmlns:a16="http://schemas.microsoft.com/office/drawing/2014/main" id="{2CFA0F3C-E1AD-4235-825E-DF10EB4DA0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4813" y="2672768"/>
                      <a:ext cx="92635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Enthalpy</a:t>
                      </a:r>
                    </a:p>
                  </p:txBody>
                </p:sp>
                <p:sp>
                  <p:nvSpPr>
                    <p:cNvPr id="203" name="TextBox 202">
                      <a:extLst>
                        <a:ext uri="{FF2B5EF4-FFF2-40B4-BE49-F238E27FC236}">
                          <a16:creationId xmlns:a16="http://schemas.microsoft.com/office/drawing/2014/main" id="{BFD8EAF5-E604-49D2-9DB8-4C3110EDEF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38123" y="2656116"/>
                      <a:ext cx="92635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Heat loss</a:t>
                      </a:r>
                    </a:p>
                  </p:txBody>
                </p:sp>
              </p:grpSp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1DBDAD1E-30ED-4F73-8FBD-4F1C0D89E325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71" y="2962057"/>
                    <a:ext cx="127842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/>
                      <a:t>Heating source</a:t>
                    </a:r>
                  </a:p>
                </p:txBody>
              </p: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01ECBC62-C146-44CE-9FD5-A76C8B54A9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22462" y="2746785"/>
                    <a:ext cx="4109" cy="26123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2562B3C1-495A-4CC8-8412-7FCBF2FAC3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5095" y="2564921"/>
                  <a:ext cx="985301" cy="167711"/>
                </a:xfrm>
                <a:prstGeom prst="rect">
                  <a:avLst/>
                </a:prstGeom>
              </p:spPr>
            </p:pic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1CC05636-3A2B-4447-B7A1-A368BD7A6FDB}"/>
                    </a:ext>
                  </a:extLst>
                </p:cNvPr>
                <p:cNvCxnSpPr>
                  <a:cxnSpLocks/>
                  <a:stCxn id="17" idx="2"/>
                </p:cNvCxnSpPr>
                <p:nvPr/>
              </p:nvCxnSpPr>
              <p:spPr>
                <a:xfrm flipH="1">
                  <a:off x="9999472" y="2035266"/>
                  <a:ext cx="2190" cy="1021502"/>
                </a:xfrm>
                <a:prstGeom prst="line">
                  <a:avLst/>
                </a:prstGeom>
                <a:ln w="2540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60DEB2B-3E63-46DA-9D71-2D6A8678150B}"/>
                  </a:ext>
                </a:extLst>
              </p:cNvPr>
              <p:cNvGrpSpPr/>
              <p:nvPr/>
            </p:nvGrpSpPr>
            <p:grpSpPr>
              <a:xfrm>
                <a:off x="4981576" y="1212882"/>
                <a:ext cx="7067550" cy="2000099"/>
                <a:chOff x="4981576" y="1212882"/>
                <a:chExt cx="7067550" cy="200009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8EE7874E-1E1E-41B5-96C2-BC472DEA1556}"/>
                    </a:ext>
                  </a:extLst>
                </p:cNvPr>
                <p:cNvGrpSpPr/>
                <p:nvPr/>
              </p:nvGrpSpPr>
              <p:grpSpPr>
                <a:xfrm>
                  <a:off x="4981576" y="1417925"/>
                  <a:ext cx="7067550" cy="1795056"/>
                  <a:chOff x="4981576" y="1417925"/>
                  <a:chExt cx="7067550" cy="1795056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D949CBC2-DC3E-4AA2-B45C-B91C2329F60E}"/>
                      </a:ext>
                    </a:extLst>
                  </p:cNvPr>
                  <p:cNvGrpSpPr/>
                  <p:nvPr/>
                </p:nvGrpSpPr>
                <p:grpSpPr>
                  <a:xfrm>
                    <a:off x="4981576" y="1739955"/>
                    <a:ext cx="7067550" cy="1473026"/>
                    <a:chOff x="4981576" y="1739955"/>
                    <a:chExt cx="7067550" cy="1473026"/>
                  </a:xfrm>
                </p:grpSpPr>
                <p:sp>
                  <p:nvSpPr>
                    <p:cNvPr id="189" name="Rectangle 188">
                      <a:extLst>
                        <a:ext uri="{FF2B5EF4-FFF2-40B4-BE49-F238E27FC236}">
                          <a16:creationId xmlns:a16="http://schemas.microsoft.com/office/drawing/2014/main" id="{0F1D47F1-F3EA-4E34-9726-8BFB8CC9ED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1576" y="1739955"/>
                      <a:ext cx="7067550" cy="1473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93" name="Picture 92">
                      <a:extLst>
                        <a:ext uri="{FF2B5EF4-FFF2-40B4-BE49-F238E27FC236}">
                          <a16:creationId xmlns:a16="http://schemas.microsoft.com/office/drawing/2014/main" id="{1DFA5463-1D8D-46A0-92FA-4882E28DB6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671469" y="2570802"/>
                      <a:ext cx="985301" cy="16771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0AE2D45B-E9D8-4CEE-B86F-A50EE6A1B5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3613" y="2804195"/>
                      <a:ext cx="151515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Forced convection</a:t>
                      </a:r>
                    </a:p>
                  </p:txBody>
                </p:sp>
              </p:grp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CD533BCE-4838-4E75-B5DD-F49AC59CA098}"/>
                      </a:ext>
                    </a:extLst>
                  </p:cNvPr>
                  <p:cNvCxnSpPr>
                    <a:cxnSpLocks/>
                    <a:stCxn id="17" idx="0"/>
                  </p:cNvCxnSpPr>
                  <p:nvPr/>
                </p:nvCxnSpPr>
                <p:spPr>
                  <a:xfrm>
                    <a:off x="6671020" y="2035267"/>
                    <a:ext cx="4093" cy="1066941"/>
                  </a:xfrm>
                  <a:prstGeom prst="line">
                    <a:avLst/>
                  </a:prstGeom>
                  <a:ln w="25400">
                    <a:solidFill>
                      <a:srgbClr val="0070C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ight Brace 16">
                    <a:extLst>
                      <a:ext uri="{FF2B5EF4-FFF2-40B4-BE49-F238E27FC236}">
                        <a16:creationId xmlns:a16="http://schemas.microsoft.com/office/drawing/2014/main" id="{091088E6-6887-4C77-83CC-A9E836E6C7F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027670" y="61275"/>
                    <a:ext cx="617341" cy="3330642"/>
                  </a:xfrm>
                  <a:prstGeom prst="rightBrace">
                    <a:avLst>
                      <a:gd name="adj1" fmla="val 74678"/>
                      <a:gd name="adj2" fmla="val 50572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70BBC3D-8CDF-4C78-8028-12A195FCCFE6}"/>
                    </a:ext>
                  </a:extLst>
                </p:cNvPr>
                <p:cNvSpPr txBox="1"/>
                <p:nvPr/>
              </p:nvSpPr>
              <p:spPr>
                <a:xfrm>
                  <a:off x="8372749" y="1212882"/>
                  <a:ext cx="21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Pipe/Liner/Insulation</a:t>
                  </a:r>
                </a:p>
              </p:txBody>
            </p: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D6AFEA-159E-436A-9A0D-CD8FB7EAB7A7}"/>
              </a:ext>
            </a:extLst>
          </p:cNvPr>
          <p:cNvGrpSpPr/>
          <p:nvPr/>
        </p:nvGrpSpPr>
        <p:grpSpPr>
          <a:xfrm>
            <a:off x="4963273" y="3523930"/>
            <a:ext cx="6963322" cy="1626796"/>
            <a:chOff x="4963273" y="3523930"/>
            <a:chExt cx="6963322" cy="162679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254D1E8-B824-40F9-8675-7F0C668E0F5C}"/>
                </a:ext>
              </a:extLst>
            </p:cNvPr>
            <p:cNvGrpSpPr/>
            <p:nvPr/>
          </p:nvGrpSpPr>
          <p:grpSpPr>
            <a:xfrm>
              <a:off x="4963273" y="3523930"/>
              <a:ext cx="6963322" cy="1626796"/>
              <a:chOff x="4963273" y="3523930"/>
              <a:chExt cx="6963322" cy="162679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9B43DC7-0967-4DE5-9483-F7BA01B2079F}"/>
                  </a:ext>
                </a:extLst>
              </p:cNvPr>
              <p:cNvGrpSpPr/>
              <p:nvPr/>
            </p:nvGrpSpPr>
            <p:grpSpPr>
              <a:xfrm>
                <a:off x="4963273" y="3523930"/>
                <a:ext cx="6963322" cy="1626796"/>
                <a:chOff x="4963273" y="3523930"/>
                <a:chExt cx="6963322" cy="162679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E317E4F1-F878-4295-8483-DCDF6A5788E2}"/>
                    </a:ext>
                  </a:extLst>
                </p:cNvPr>
                <p:cNvGrpSpPr/>
                <p:nvPr/>
              </p:nvGrpSpPr>
              <p:grpSpPr>
                <a:xfrm>
                  <a:off x="4963273" y="3523930"/>
                  <a:ext cx="6963322" cy="1626796"/>
                  <a:chOff x="4702858" y="3341130"/>
                  <a:chExt cx="6963322" cy="1626796"/>
                </a:xfrm>
              </p:grpSpPr>
              <p:grpSp>
                <p:nvGrpSpPr>
                  <p:cNvPr id="186" name="Group 185">
                    <a:extLst>
                      <a:ext uri="{FF2B5EF4-FFF2-40B4-BE49-F238E27FC236}">
                        <a16:creationId xmlns:a16="http://schemas.microsoft.com/office/drawing/2014/main" id="{B1AB8CC1-DED3-4C36-8B7F-F4F03CCD37AF}"/>
                      </a:ext>
                    </a:extLst>
                  </p:cNvPr>
                  <p:cNvGrpSpPr/>
                  <p:nvPr/>
                </p:nvGrpSpPr>
                <p:grpSpPr>
                  <a:xfrm>
                    <a:off x="6634234" y="3588818"/>
                    <a:ext cx="3193638" cy="1250961"/>
                    <a:chOff x="6634234" y="3588818"/>
                    <a:chExt cx="3193638" cy="1250961"/>
                  </a:xfrm>
                </p:grpSpPr>
                <p:grpSp>
                  <p:nvGrpSpPr>
                    <p:cNvPr id="166" name="Group 165">
                      <a:extLst>
                        <a:ext uri="{FF2B5EF4-FFF2-40B4-BE49-F238E27FC236}">
                          <a16:creationId xmlns:a16="http://schemas.microsoft.com/office/drawing/2014/main" id="{E4EDD037-2F65-4A4E-BA84-D008EEBDCE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34234" y="4292995"/>
                      <a:ext cx="3009021" cy="174781"/>
                      <a:chOff x="7108866" y="3539967"/>
                      <a:chExt cx="3009021" cy="174781"/>
                    </a:xfrm>
                  </p:grpSpPr>
                  <p:pic>
                    <p:nvPicPr>
                      <p:cNvPr id="167" name="Picture 166">
                        <a:extLst>
                          <a:ext uri="{FF2B5EF4-FFF2-40B4-BE49-F238E27FC236}">
                            <a16:creationId xmlns:a16="http://schemas.microsoft.com/office/drawing/2014/main" id="{6A76370B-8A1A-414F-AD4A-10594C75812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32586" y="3539967"/>
                        <a:ext cx="985301" cy="16771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8" name="Picture 167">
                        <a:extLst>
                          <a:ext uri="{FF2B5EF4-FFF2-40B4-BE49-F238E27FC236}">
                            <a16:creationId xmlns:a16="http://schemas.microsoft.com/office/drawing/2014/main" id="{736E7A1A-8C4B-44BD-9904-7C1AF7132FE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17949" y="3547037"/>
                        <a:ext cx="985301" cy="16771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9" name="Picture 168">
                        <a:extLst>
                          <a:ext uri="{FF2B5EF4-FFF2-40B4-BE49-F238E27FC236}">
                            <a16:creationId xmlns:a16="http://schemas.microsoft.com/office/drawing/2014/main" id="{B0D9A211-65F7-45DE-B6F6-5895BBF736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8866" y="3547037"/>
                        <a:ext cx="985301" cy="16771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70" name="Oval 169">
                        <a:extLst>
                          <a:ext uri="{FF2B5EF4-FFF2-40B4-BE49-F238E27FC236}">
                            <a16:creationId xmlns:a16="http://schemas.microsoft.com/office/drawing/2014/main" id="{2C8E811C-D661-4C0B-B812-C1A3DB212EC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72229" y="3596918"/>
                        <a:ext cx="91440" cy="9144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1" name="Oval 170">
                        <a:extLst>
                          <a:ext uri="{FF2B5EF4-FFF2-40B4-BE49-F238E27FC236}">
                            <a16:creationId xmlns:a16="http://schemas.microsoft.com/office/drawing/2014/main" id="{BC4B54AC-0065-424A-84C2-2D7681F299C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054287" y="3596918"/>
                        <a:ext cx="91440" cy="9144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90DFCFF2-5E73-430B-8809-0D0BD0CE4D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8467" y="4532001"/>
                      <a:ext cx="50366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Pipe</a:t>
                      </a:r>
                    </a:p>
                  </p:txBody>
                </p:sp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DB6368D3-2D07-466F-BDB1-9D17952782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41582" y="4532002"/>
                      <a:ext cx="102951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Liner (Beta)</a:t>
                      </a:r>
                    </a:p>
                  </p:txBody>
                </p:sp>
                <p:sp>
                  <p:nvSpPr>
                    <p:cNvPr id="175" name="TextBox 174">
                      <a:extLst>
                        <a:ext uri="{FF2B5EF4-FFF2-40B4-BE49-F238E27FC236}">
                          <a16:creationId xmlns:a16="http://schemas.microsoft.com/office/drawing/2014/main" id="{63869967-AF1E-4DCA-AAB6-D643D4169D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086" y="4512682"/>
                      <a:ext cx="113678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¼” Insulation</a:t>
                      </a:r>
                    </a:p>
                  </p:txBody>
                </p:sp>
                <p:pic>
                  <p:nvPicPr>
                    <p:cNvPr id="176" name="Picture 175">
                      <a:extLst>
                        <a:ext uri="{FF2B5EF4-FFF2-40B4-BE49-F238E27FC236}">
                          <a16:creationId xmlns:a16="http://schemas.microsoft.com/office/drawing/2014/main" id="{9915C0A5-B2B7-4ECC-8650-6DB93317317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r="65811" b="3897"/>
                    <a:stretch/>
                  </p:blipFill>
                  <p:spPr>
                    <a:xfrm>
                      <a:off x="7324559" y="3589871"/>
                      <a:ext cx="637516" cy="17755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78" name="Straight Arrow Connector 177">
                      <a:extLst>
                        <a:ext uri="{FF2B5EF4-FFF2-40B4-BE49-F238E27FC236}">
                          <a16:creationId xmlns:a16="http://schemas.microsoft.com/office/drawing/2014/main" id="{2A8141FD-5B24-464E-80AB-F7E3AE2FE6C2}"/>
                        </a:ext>
                      </a:extLst>
                    </p:cNvPr>
                    <p:cNvCxnSpPr>
                      <a:stCxn id="176" idx="2"/>
                      <a:endCxn id="168" idx="1"/>
                    </p:cNvCxnSpPr>
                    <p:nvPr/>
                  </p:nvCxnSpPr>
                  <p:spPr>
                    <a:xfrm>
                      <a:off x="7643317" y="3767424"/>
                      <a:ext cx="0" cy="616497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Straight Arrow Connector 178">
                      <a:extLst>
                        <a:ext uri="{FF2B5EF4-FFF2-40B4-BE49-F238E27FC236}">
                          <a16:creationId xmlns:a16="http://schemas.microsoft.com/office/drawing/2014/main" id="{B7A64AA4-C74D-41E4-AD1D-EA4C44E3DFEB}"/>
                        </a:ext>
                      </a:extLst>
                    </p:cNvPr>
                    <p:cNvCxnSpPr>
                      <a:cxnSpLocks/>
                      <a:endCxn id="171" idx="0"/>
                    </p:cNvCxnSpPr>
                    <p:nvPr/>
                  </p:nvCxnSpPr>
                  <p:spPr>
                    <a:xfrm>
                      <a:off x="8623675" y="3770834"/>
                      <a:ext cx="1700" cy="579112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85" name="Picture 184">
                      <a:extLst>
                        <a:ext uri="{FF2B5EF4-FFF2-40B4-BE49-F238E27FC236}">
                          <a16:creationId xmlns:a16="http://schemas.microsoft.com/office/drawing/2014/main" id="{D5EF25E6-F903-484D-9405-1CE60153CA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t="1" r="54992" b="4037"/>
                    <a:stretch/>
                  </p:blipFill>
                  <p:spPr>
                    <a:xfrm>
                      <a:off x="8232451" y="3588818"/>
                      <a:ext cx="839264" cy="18535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217C62D5-B4F9-41F5-896F-1415B99147A4}"/>
                      </a:ext>
                    </a:extLst>
                  </p:cNvPr>
                  <p:cNvSpPr/>
                  <p:nvPr/>
                </p:nvSpPr>
                <p:spPr>
                  <a:xfrm>
                    <a:off x="4702858" y="3341130"/>
                    <a:ext cx="6963322" cy="162679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F803637C-7F25-4BCF-A23C-FD77F71DF714}"/>
                      </a:ext>
                    </a:extLst>
                  </p:cNvPr>
                  <p:cNvSpPr txBox="1"/>
                  <p:nvPr/>
                </p:nvSpPr>
                <p:spPr>
                  <a:xfrm>
                    <a:off x="4990244" y="4221981"/>
                    <a:ext cx="63991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Fluid</a:t>
                    </a:r>
                  </a:p>
                </p:txBody>
              </p:sp>
            </p:grp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B31EE3C-06A8-4A88-BB1B-E7CBE1711CC2}"/>
                    </a:ext>
                  </a:extLst>
                </p:cNvPr>
                <p:cNvSpPr txBox="1"/>
                <p:nvPr/>
              </p:nvSpPr>
              <p:spPr>
                <a:xfrm>
                  <a:off x="10825744" y="4376778"/>
                  <a:ext cx="9888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Ambient</a:t>
                  </a:r>
                </a:p>
              </p:txBody>
            </p: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53CCCAE0-6BBF-4C83-BFDB-9C7CA9859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74442" y="4482267"/>
                  <a:ext cx="985301" cy="167711"/>
                </a:xfrm>
                <a:prstGeom prst="rect">
                  <a:avLst/>
                </a:prstGeom>
              </p:spPr>
            </p:pic>
          </p:grp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7567AD0C-1E94-4993-9151-7A87E9194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37364" y="4477659"/>
                <a:ext cx="985301" cy="167711"/>
              </a:xfrm>
              <a:prstGeom prst="rect">
                <a:avLst/>
              </a:prstGeom>
            </p:spPr>
          </p:pic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3F15728-4C45-4095-A845-F599AD87A99A}"/>
                </a:ext>
              </a:extLst>
            </p:cNvPr>
            <p:cNvSpPr txBox="1"/>
            <p:nvPr/>
          </p:nvSpPr>
          <p:spPr>
            <a:xfrm>
              <a:off x="10188855" y="4692429"/>
              <a:ext cx="1564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Natural convection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41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ADE139D-424F-4F9C-B9AD-0F534F03F478}"/>
              </a:ext>
            </a:extLst>
          </p:cNvPr>
          <p:cNvSpPr txBox="1"/>
          <p:nvPr/>
        </p:nvSpPr>
        <p:spPr>
          <a:xfrm>
            <a:off x="999097" y="3878113"/>
            <a:ext cx="441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Entering </a:t>
            </a:r>
            <a:r>
              <a:rPr lang="en-US" dirty="0">
                <a:solidFill>
                  <a:srgbClr val="FF0000"/>
                </a:solidFill>
              </a:rPr>
              <a:t>the part number for each heater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B815F-08CE-42EC-AA22-170809F3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" y="1001002"/>
            <a:ext cx="12087225" cy="2567423"/>
          </a:xfrm>
          <a:prstGeom prst="rect">
            <a:avLst/>
          </a:prstGeom>
        </p:spPr>
      </p:pic>
      <p:pic>
        <p:nvPicPr>
          <p:cNvPr id="4" name="Picture 4" descr="Image result for Briskheat corporation logo">
            <a:extLst>
              <a:ext uri="{FF2B5EF4-FFF2-40B4-BE49-F238E27FC236}">
                <a16:creationId xmlns:a16="http://schemas.microsoft.com/office/drawing/2014/main" id="{0E637FA9-95CE-4B6F-BEC5-073CAF3F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353174"/>
            <a:ext cx="22302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1B4E-CFAA-4A74-BFCE-4093B4C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018C00-1FC3-4C47-8CDD-2127FA3ED1E3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48A17-8C65-4FEC-8E97-F88744D7DCA4}"/>
              </a:ext>
            </a:extLst>
          </p:cNvPr>
          <p:cNvSpPr txBox="1"/>
          <p:nvPr/>
        </p:nvSpPr>
        <p:spPr>
          <a:xfrm>
            <a:off x="9119883" y="348288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EBC87D-5ED2-405C-BFB6-0EA1540FDE38}"/>
              </a:ext>
            </a:extLst>
          </p:cNvPr>
          <p:cNvCxnSpPr>
            <a:cxnSpLocks/>
          </p:cNvCxnSpPr>
          <p:nvPr/>
        </p:nvCxnSpPr>
        <p:spPr>
          <a:xfrm>
            <a:off x="104775" y="941519"/>
            <a:ext cx="11982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E3CE63-89F1-4291-BD50-7AFD06EBCC1F}"/>
              </a:ext>
            </a:extLst>
          </p:cNvPr>
          <p:cNvSpPr txBox="1"/>
          <p:nvPr/>
        </p:nvSpPr>
        <p:spPr>
          <a:xfrm>
            <a:off x="104775" y="128340"/>
            <a:ext cx="5830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GUI – thermal resistance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072F9-B88A-41C4-923B-2F6A6A9512BD}"/>
              </a:ext>
            </a:extLst>
          </p:cNvPr>
          <p:cNvSpPr/>
          <p:nvPr/>
        </p:nvSpPr>
        <p:spPr>
          <a:xfrm>
            <a:off x="2048256" y="1557941"/>
            <a:ext cx="1033272" cy="164473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F41AD-E4B3-41F6-BAD5-8360981866FB}"/>
              </a:ext>
            </a:extLst>
          </p:cNvPr>
          <p:cNvSpPr txBox="1"/>
          <p:nvPr/>
        </p:nvSpPr>
        <p:spPr>
          <a:xfrm>
            <a:off x="192024" y="2545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3DB35-8D0A-4639-A936-7A2F3EC207C4}"/>
              </a:ext>
            </a:extLst>
          </p:cNvPr>
          <p:cNvSpPr txBox="1"/>
          <p:nvPr/>
        </p:nvSpPr>
        <p:spPr>
          <a:xfrm>
            <a:off x="970110" y="4442324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Entering </a:t>
            </a:r>
            <a:r>
              <a:rPr lang="en-US" dirty="0">
                <a:solidFill>
                  <a:srgbClr val="FF0000"/>
                </a:solidFill>
              </a:rPr>
              <a:t>the length </a:t>
            </a:r>
            <a:r>
              <a:rPr lang="en-US" dirty="0"/>
              <a:t>of pipe/</a:t>
            </a:r>
            <a:r>
              <a:rPr lang="en-US" dirty="0" err="1"/>
              <a:t>fitler</a:t>
            </a:r>
            <a:r>
              <a:rPr lang="en-US" dirty="0"/>
              <a:t>/VCR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8447B-1A0C-483A-9508-CA5C0F709E60}"/>
              </a:ext>
            </a:extLst>
          </p:cNvPr>
          <p:cNvSpPr/>
          <p:nvPr/>
        </p:nvSpPr>
        <p:spPr>
          <a:xfrm>
            <a:off x="999097" y="5668703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7030C-3AC2-43C9-BB53-105D82DD4A7E}"/>
              </a:ext>
            </a:extLst>
          </p:cNvPr>
          <p:cNvSpPr txBox="1"/>
          <p:nvPr/>
        </p:nvSpPr>
        <p:spPr>
          <a:xfrm>
            <a:off x="1319137" y="5666045"/>
            <a:ext cx="463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Selecting the </a:t>
            </a:r>
            <a:r>
              <a:rPr lang="en-US" dirty="0">
                <a:solidFill>
                  <a:srgbClr val="FF0000"/>
                </a:solidFill>
              </a:rPr>
              <a:t>materials</a:t>
            </a:r>
            <a:r>
              <a:rPr lang="en-US" dirty="0"/>
              <a:t> for pipe/liner/insulation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3E583-5007-4F72-9D2A-D5CCECEEB10F}"/>
              </a:ext>
            </a:extLst>
          </p:cNvPr>
          <p:cNvSpPr/>
          <p:nvPr/>
        </p:nvSpPr>
        <p:spPr>
          <a:xfrm>
            <a:off x="27432" y="1187910"/>
            <a:ext cx="12192000" cy="4065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8064F6-AA41-4BD0-ADFE-C5CE1F334C76}"/>
              </a:ext>
            </a:extLst>
          </p:cNvPr>
          <p:cNvSpPr/>
          <p:nvPr/>
        </p:nvSpPr>
        <p:spPr>
          <a:xfrm>
            <a:off x="7205472" y="1594493"/>
            <a:ext cx="4959096" cy="16447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EC822F-1E5A-4CE5-B064-A186A43696B8}"/>
              </a:ext>
            </a:extLst>
          </p:cNvPr>
          <p:cNvSpPr/>
          <p:nvPr/>
        </p:nvSpPr>
        <p:spPr>
          <a:xfrm>
            <a:off x="999097" y="4484215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54F94A-712B-448C-88F9-8A0F810F3A23}"/>
              </a:ext>
            </a:extLst>
          </p:cNvPr>
          <p:cNvSpPr/>
          <p:nvPr/>
        </p:nvSpPr>
        <p:spPr>
          <a:xfrm>
            <a:off x="2400300" y="1239998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A2370B-3AAE-408F-BB16-71CD1D2F90B2}"/>
              </a:ext>
            </a:extLst>
          </p:cNvPr>
          <p:cNvSpPr txBox="1"/>
          <p:nvPr/>
        </p:nvSpPr>
        <p:spPr>
          <a:xfrm>
            <a:off x="970110" y="5036598"/>
            <a:ext cx="512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Selecting </a:t>
            </a:r>
            <a:r>
              <a:rPr lang="en-US" dirty="0">
                <a:solidFill>
                  <a:srgbClr val="FF0000"/>
                </a:solidFill>
              </a:rPr>
              <a:t>pipe diameter, filter type, and VCR type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1B5E615-0683-4E4D-909A-DB88020896F4}"/>
              </a:ext>
            </a:extLst>
          </p:cNvPr>
          <p:cNvSpPr/>
          <p:nvPr/>
        </p:nvSpPr>
        <p:spPr>
          <a:xfrm>
            <a:off x="999097" y="5078489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B6BBE63-DF17-4965-8987-F7F16E88BBE0}"/>
              </a:ext>
            </a:extLst>
          </p:cNvPr>
          <p:cNvSpPr/>
          <p:nvPr/>
        </p:nvSpPr>
        <p:spPr>
          <a:xfrm>
            <a:off x="3451860" y="1239998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6387A1-CEE8-4B7A-B3DF-8C76C9DD2A3A}"/>
              </a:ext>
            </a:extLst>
          </p:cNvPr>
          <p:cNvSpPr/>
          <p:nvPr/>
        </p:nvSpPr>
        <p:spPr>
          <a:xfrm>
            <a:off x="3081528" y="1598233"/>
            <a:ext cx="1033272" cy="164473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9ED28C-3EF9-4EC6-8511-FA8288807229}"/>
              </a:ext>
            </a:extLst>
          </p:cNvPr>
          <p:cNvSpPr/>
          <p:nvPr/>
        </p:nvSpPr>
        <p:spPr>
          <a:xfrm>
            <a:off x="5511546" y="1228987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BFA54C-7DA8-4933-8207-C2BF1BA0BE78}"/>
              </a:ext>
            </a:extLst>
          </p:cNvPr>
          <p:cNvSpPr/>
          <p:nvPr/>
        </p:nvSpPr>
        <p:spPr>
          <a:xfrm>
            <a:off x="4110228" y="1601973"/>
            <a:ext cx="3095244" cy="164473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7083DC-9416-4C56-9002-B5AFF9CEC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75" t="10213" r="69288" b="75769"/>
          <a:stretch/>
        </p:blipFill>
        <p:spPr>
          <a:xfrm>
            <a:off x="5977580" y="5666044"/>
            <a:ext cx="1607381" cy="11653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04C3C7-9FCC-4139-BD75-5CBAA01B5576}"/>
              </a:ext>
            </a:extLst>
          </p:cNvPr>
          <p:cNvSpPr/>
          <p:nvPr/>
        </p:nvSpPr>
        <p:spPr>
          <a:xfrm>
            <a:off x="1014984" y="2355737"/>
            <a:ext cx="1033272" cy="24625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7D4DD9-720C-47F5-9010-447E584340C1}"/>
              </a:ext>
            </a:extLst>
          </p:cNvPr>
          <p:cNvSpPr/>
          <p:nvPr/>
        </p:nvSpPr>
        <p:spPr>
          <a:xfrm>
            <a:off x="1024128" y="1556111"/>
            <a:ext cx="1033272" cy="24625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DC8275-3E10-473B-ABEB-48AEE83964C2}"/>
              </a:ext>
            </a:extLst>
          </p:cNvPr>
          <p:cNvSpPr/>
          <p:nvPr/>
        </p:nvSpPr>
        <p:spPr>
          <a:xfrm>
            <a:off x="1367028" y="1246423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DFE3947-09D5-4656-9A6C-D4CFAFEA198E}"/>
              </a:ext>
            </a:extLst>
          </p:cNvPr>
          <p:cNvSpPr/>
          <p:nvPr/>
        </p:nvSpPr>
        <p:spPr>
          <a:xfrm>
            <a:off x="999097" y="3864217"/>
            <a:ext cx="292608" cy="32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BDC6C43-5414-4D07-9F56-2AAD3213F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25" t="10148" r="83125" b="74423"/>
          <a:stretch/>
        </p:blipFill>
        <p:spPr>
          <a:xfrm>
            <a:off x="6404092" y="4027937"/>
            <a:ext cx="1522645" cy="15188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158BEAE-3AAA-4308-B0EC-B69822A2CA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25" t="8791" r="82791" b="71952"/>
          <a:stretch/>
        </p:blipFill>
        <p:spPr>
          <a:xfrm>
            <a:off x="8331575" y="3944804"/>
            <a:ext cx="1457479" cy="16851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E97BE61-003C-4EC5-9A38-E22B59138B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75" t="9122" r="83053" b="69813"/>
          <a:stretch/>
        </p:blipFill>
        <p:spPr>
          <a:xfrm>
            <a:off x="10328000" y="3915827"/>
            <a:ext cx="1493361" cy="19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2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474</Words>
  <Application>Microsoft Office PowerPoint</Application>
  <PresentationFormat>Widescreen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新細明體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PE algorithm-enthalpy and heat loss</vt:lpstr>
      <vt:lpstr>Enthalpy-energy carried by the flow</vt:lpstr>
      <vt:lpstr>PowerPoint Presentation</vt:lpstr>
      <vt:lpstr>PE algorithm - Thermal circuit in radial direction</vt:lpstr>
      <vt:lpstr>Thermal circuit in radial direction in Pipe/Liner/Insulation systems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Wei</dc:creator>
  <cp:lastModifiedBy>William Wei</cp:lastModifiedBy>
  <cp:revision>1</cp:revision>
  <dcterms:created xsi:type="dcterms:W3CDTF">2018-08-20T19:28:20Z</dcterms:created>
  <dcterms:modified xsi:type="dcterms:W3CDTF">2018-08-21T12:29:34Z</dcterms:modified>
</cp:coreProperties>
</file>